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27560-6124-4746-A786-E5D2D6655390}" v="70" dt="2022-07-14T19:46:50.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A9544-2E59-4F84-9355-6D672FD0E23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3B90A39-A52F-4A9F-8DD5-F870DFF33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92B30A4-CABF-487B-81CA-CDCF217D0EB2}"/>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5" name="Marcador de pie de página 4">
            <a:extLst>
              <a:ext uri="{FF2B5EF4-FFF2-40B4-BE49-F238E27FC236}">
                <a16:creationId xmlns:a16="http://schemas.microsoft.com/office/drawing/2014/main" id="{51647CF8-5B73-439C-A6F1-5433A343939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01292D6-E18A-4221-AE27-55D04BE22A8F}"/>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54882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9FFC4-A6B6-4C2F-A993-210C73592C6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58D8D16-FA52-4F99-A4CE-447651DD97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2A04B10-9BC3-46AF-AC18-832AAAD2857B}"/>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5" name="Marcador de pie de página 4">
            <a:extLst>
              <a:ext uri="{FF2B5EF4-FFF2-40B4-BE49-F238E27FC236}">
                <a16:creationId xmlns:a16="http://schemas.microsoft.com/office/drawing/2014/main" id="{742ABDA6-B0C9-4286-88CD-251238DA1AD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B1FD59C-AEA2-4516-87C4-F25F72612205}"/>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316610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DAE444-EAB6-4415-9F17-B128DDA897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29D1084-4FEA-4EDF-9570-06F5BAA4B6E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5AE5DFA-29FA-4458-9B79-AF229E1A1132}"/>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5" name="Marcador de pie de página 4">
            <a:extLst>
              <a:ext uri="{FF2B5EF4-FFF2-40B4-BE49-F238E27FC236}">
                <a16:creationId xmlns:a16="http://schemas.microsoft.com/office/drawing/2014/main" id="{2715DCEE-C134-4F49-AB61-1883FE3F713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E00C5B7-177D-42E1-90CE-AF763B58E777}"/>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131253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F1679-17E0-48E7-90B8-89BC104CB4C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13B7B93-D395-4C30-AECE-4003E7BE98D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6116E74-482F-417D-A8DA-1B147D132491}"/>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5" name="Marcador de pie de página 4">
            <a:extLst>
              <a:ext uri="{FF2B5EF4-FFF2-40B4-BE49-F238E27FC236}">
                <a16:creationId xmlns:a16="http://schemas.microsoft.com/office/drawing/2014/main" id="{A7C50005-0F1A-442E-91D3-6FC4506B12A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551A875-E1D2-4D4B-99AC-110E3AC34E8B}"/>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241930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82832-9045-4644-AF32-927332C8FF4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B3A637F-D498-4456-9521-F3F0843F80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78B015F-7557-4089-969F-C803B6DBE5B3}"/>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5" name="Marcador de pie de página 4">
            <a:extLst>
              <a:ext uri="{FF2B5EF4-FFF2-40B4-BE49-F238E27FC236}">
                <a16:creationId xmlns:a16="http://schemas.microsoft.com/office/drawing/2014/main" id="{0A07D099-DB72-4AD6-96F6-2D03B2E717C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8C4C97-4541-45B7-8A68-7FBE4B794A47}"/>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152949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BF2F3-3D31-4DA9-8734-2C8C7B06AAC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F52A6F0-AC38-4128-92E4-C0AF63B90D8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0EB04F8-0B7E-4C47-9FFC-BC9800D308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DC06D79-1DF6-422D-84E9-15A35F0212B7}"/>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6" name="Marcador de pie de página 5">
            <a:extLst>
              <a:ext uri="{FF2B5EF4-FFF2-40B4-BE49-F238E27FC236}">
                <a16:creationId xmlns:a16="http://schemas.microsoft.com/office/drawing/2014/main" id="{81FF18D0-353F-45A1-A555-07EFA184F11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B38AE09-3DA1-4D71-8375-D0FB1AC38E0B}"/>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362612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F0AD4-99E5-4E03-A035-36555F5E256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AF501C9-905F-407E-8628-73D315D7A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E64AC86-64C8-47A7-848F-24AC039373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9CEC094-C055-4755-B75D-BB0ED86B9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3940F8-0A83-4AC2-83C3-55F5021CF4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E390F510-CC19-48A9-8F44-26374DC0DF8F}"/>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8" name="Marcador de pie de página 7">
            <a:extLst>
              <a:ext uri="{FF2B5EF4-FFF2-40B4-BE49-F238E27FC236}">
                <a16:creationId xmlns:a16="http://schemas.microsoft.com/office/drawing/2014/main" id="{23DBD67D-EB4F-4317-BD22-FBBDD4FD6BA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F3A2DE5-40E3-41C8-A765-21C4675819B9}"/>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410075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7A32F-D2B0-4419-A68B-F076073D1D0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ADBD952-CF3D-4F6B-9250-67A79C80AB94}"/>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4" name="Marcador de pie de página 3">
            <a:extLst>
              <a:ext uri="{FF2B5EF4-FFF2-40B4-BE49-F238E27FC236}">
                <a16:creationId xmlns:a16="http://schemas.microsoft.com/office/drawing/2014/main" id="{5C2BD2C6-CC04-4004-8392-CAE97ACFA94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2A5B4D4-A2F7-4831-A747-59F75DAE5289}"/>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59295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5A2E9C-AA6D-4BDC-839F-6E00FC555025}"/>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3" name="Marcador de pie de página 2">
            <a:extLst>
              <a:ext uri="{FF2B5EF4-FFF2-40B4-BE49-F238E27FC236}">
                <a16:creationId xmlns:a16="http://schemas.microsoft.com/office/drawing/2014/main" id="{328B11C6-F9C4-4D77-BF34-F49A1B9BAD0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0A05397-F675-439A-BA52-903AA9761ED1}"/>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240734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C8C2E-3A3C-4AD6-ACF7-34C4D8795E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39E4B74-45B4-4A30-BAC2-925770534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7438DFA-3A99-4115-A1A2-422C9B54A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AFE3ED-3F88-4F30-A5AD-7B3DADD0F64A}"/>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6" name="Marcador de pie de página 5">
            <a:extLst>
              <a:ext uri="{FF2B5EF4-FFF2-40B4-BE49-F238E27FC236}">
                <a16:creationId xmlns:a16="http://schemas.microsoft.com/office/drawing/2014/main" id="{A0F8AEC3-B657-4E45-8888-BADB903400E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7760212-4645-48C0-9B91-896CA347EC55}"/>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370301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6B744-E478-4EA1-A50D-87407F87FA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87C213F-33F0-4B31-A3DF-DB1E2A083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65379FAF-548C-4B50-8403-0082AFF10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2B5EEA-0E66-4E22-9F83-25360027CC9C}"/>
              </a:ext>
            </a:extLst>
          </p:cNvPr>
          <p:cNvSpPr>
            <a:spLocks noGrp="1"/>
          </p:cNvSpPr>
          <p:nvPr>
            <p:ph type="dt" sz="half" idx="10"/>
          </p:nvPr>
        </p:nvSpPr>
        <p:spPr/>
        <p:txBody>
          <a:bodyPr/>
          <a:lstStyle/>
          <a:p>
            <a:fld id="{D0D617B3-C0B9-4D04-8770-CCB860784C8D}" type="datetimeFigureOut">
              <a:rPr lang="es-MX" smtClean="0"/>
              <a:t>14/07/2022</a:t>
            </a:fld>
            <a:endParaRPr lang="es-MX"/>
          </a:p>
        </p:txBody>
      </p:sp>
      <p:sp>
        <p:nvSpPr>
          <p:cNvPr id="6" name="Marcador de pie de página 5">
            <a:extLst>
              <a:ext uri="{FF2B5EF4-FFF2-40B4-BE49-F238E27FC236}">
                <a16:creationId xmlns:a16="http://schemas.microsoft.com/office/drawing/2014/main" id="{CFBBDBCF-56DD-4EC6-9610-7E79D59296A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F65ED06-8601-43E8-91C3-0C70DD4D1E3C}"/>
              </a:ext>
            </a:extLst>
          </p:cNvPr>
          <p:cNvSpPr>
            <a:spLocks noGrp="1"/>
          </p:cNvSpPr>
          <p:nvPr>
            <p:ph type="sldNum" sz="quarter" idx="12"/>
          </p:nvPr>
        </p:nvSpPr>
        <p:spPr/>
        <p:txBody>
          <a:bodyPr/>
          <a:lstStyle/>
          <a:p>
            <a:fld id="{E380C3DC-7437-4429-A34E-A77CC6715FC6}" type="slidenum">
              <a:rPr lang="es-MX" smtClean="0"/>
              <a:t>‹Nº›</a:t>
            </a:fld>
            <a:endParaRPr lang="es-MX"/>
          </a:p>
        </p:txBody>
      </p:sp>
    </p:spTree>
    <p:extLst>
      <p:ext uri="{BB962C8B-B14F-4D97-AF65-F5344CB8AC3E}">
        <p14:creationId xmlns:p14="http://schemas.microsoft.com/office/powerpoint/2010/main" val="209642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110FC0-3B59-4DBA-9160-DCC415760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1555DB8-CDED-4BF0-A601-40FFEE5E3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0ABC5D7-2DEC-463F-8F3F-A8E242BD5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617B3-C0B9-4D04-8770-CCB860784C8D}" type="datetimeFigureOut">
              <a:rPr lang="es-MX" smtClean="0"/>
              <a:t>14/07/2022</a:t>
            </a:fld>
            <a:endParaRPr lang="es-MX"/>
          </a:p>
        </p:txBody>
      </p:sp>
      <p:sp>
        <p:nvSpPr>
          <p:cNvPr id="5" name="Marcador de pie de página 4">
            <a:extLst>
              <a:ext uri="{FF2B5EF4-FFF2-40B4-BE49-F238E27FC236}">
                <a16:creationId xmlns:a16="http://schemas.microsoft.com/office/drawing/2014/main" id="{10DDE816-68E1-4252-B10A-8BB468EE1F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E11FE623-9468-46DC-85A0-1C1E010A8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0C3DC-7437-4429-A34E-A77CC6715FC6}" type="slidenum">
              <a:rPr lang="es-MX" smtClean="0"/>
              <a:t>‹Nº›</a:t>
            </a:fld>
            <a:endParaRPr lang="es-MX"/>
          </a:p>
        </p:txBody>
      </p:sp>
    </p:spTree>
    <p:extLst>
      <p:ext uri="{BB962C8B-B14F-4D97-AF65-F5344CB8AC3E}">
        <p14:creationId xmlns:p14="http://schemas.microsoft.com/office/powerpoint/2010/main" val="76185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omasgt2.blogspot.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lickr.com/photos/rafasanahuja/4560371296/in/photostream/"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sitavirtual.info/capilla-sixtina/"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s://www.lacamaradelarte.com/2018/04/la-ultima-cena.html?showComment=1557412521240"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ersaldelatierra.blogspot.com/2017/01/camino-damasco.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ermandadcristodelamisericordia.blogspot.com/2011/05/beatificacion-del-papa-juan-pablo-ii.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discerninghearts.com/catholic-podcasts/pope-paul-vi-in-conversation-with-karl-schultz-2/" TargetMode="Externa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catholicism/27769498854"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atholicvs.blogspot.com/2012/11/peregrinacion-una-cum-papa-nostro-santa_4.html"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tholicvs.blogspot.com/2014/06/santa-misa-tridentina-ante-mas-de-300.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ermintellez.blogspot.com/2011/08/efren-ordonez.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The_mosaic_ceiling_of_the_Baptistery_of_Florence.jpg"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egoodheart.blogspot.com/2010/06/peaceable-one.html"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iariodelapelusa.blogspot.com/2015/06/en-favor-de-los-libros.html"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lickr.com/photos/uomoelettrico/2628237985/in/pool-sanfrancesco"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inmiedoalaverdad.blogspot.com/2011/01/adoracion-perpetua.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lickr.com/photos/firepile/12017859356"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lvorecer-escriba.blogspot.com/2013/07/profecia-do-monge-de-padua-sobre-o-papa.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ofielcatolico.com.br/2015/02/catolico-praticante.html"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aminosdeconversion.wordpress.com/la-oracion-cristiana-segun-catecismo-iglesia-catolica/"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hombresinlimite.com/2019/02/lnh-ley-2-la-ley-del-narcisismo/"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lacamaradelarte.com/2018/04/la-ultima-cena.html?showComment=1557412521240"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atholicvs.blogspot.com/2014/02/fotos-del-papa-emerito-y-el-papa.html"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avistachurchofchrist.org/cms/what-about-the-thief-on-the-cross-2/"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www.lacamaradelarte.com/2018/04/la-ultima-cena.html?showComment=1557412521240"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www.eldia.com/nota/2018-1-17-2-32-8-los-argentinos-asisten-a-la-misa-papal-un-premio-consuelo-a-la-espera-de-su-visita-el-mundo"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nidadquilmes.blogspot.com/2012/10/para-el-dia-de-todos-los-santos-y.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astoralsj.org/recursos/ver/3187-the-chosen"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exenevati.jimdo.com/06-las-par%C3%A1bolas-de-jes%C3%BAs/"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9D9CA12-4EC7-4D96-A601-9F8EDF2C0C9A}"/>
              </a:ext>
            </a:extLst>
          </p:cNvPr>
          <p:cNvSpPr>
            <a:spLocks noGrp="1"/>
          </p:cNvSpPr>
          <p:nvPr>
            <p:ph type="ctrTitle"/>
          </p:nvPr>
        </p:nvSpPr>
        <p:spPr>
          <a:xfrm>
            <a:off x="430787" y="573206"/>
            <a:ext cx="7433454" cy="1046520"/>
          </a:xfrm>
        </p:spPr>
        <p:txBody>
          <a:bodyPr anchor="b">
            <a:normAutofit/>
          </a:bodyPr>
          <a:lstStyle/>
          <a:p>
            <a:pPr algn="l"/>
            <a:r>
              <a:rPr lang="es-MX" sz="4800" dirty="0">
                <a:solidFill>
                  <a:srgbClr val="0000FF"/>
                </a:solidFill>
                <a:latin typeface="Felix Titling" panose="04060505060202020A04" pitchFamily="82" charset="0"/>
              </a:rPr>
              <a:t>DESIDERIO DESIDERAVI</a:t>
            </a:r>
          </a:p>
        </p:txBody>
      </p:sp>
      <p:sp>
        <p:nvSpPr>
          <p:cNvPr id="12" name="Rectangle 1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a:extLst>
              <a:ext uri="{FF2B5EF4-FFF2-40B4-BE49-F238E27FC236}">
                <a16:creationId xmlns:a16="http://schemas.microsoft.com/office/drawing/2014/main" id="{4182E2A5-6630-4684-A1D9-5991F1371E39}"/>
              </a:ext>
            </a:extLst>
          </p:cNvPr>
          <p:cNvSpPr>
            <a:spLocks noGrp="1"/>
          </p:cNvSpPr>
          <p:nvPr>
            <p:ph type="subTitle" idx="1"/>
          </p:nvPr>
        </p:nvSpPr>
        <p:spPr>
          <a:xfrm>
            <a:off x="430787" y="4742596"/>
            <a:ext cx="3311236" cy="1395022"/>
          </a:xfrm>
        </p:spPr>
        <p:txBody>
          <a:bodyPr anchor="t">
            <a:normAutofit/>
          </a:bodyPr>
          <a:lstStyle/>
          <a:p>
            <a:pPr algn="l"/>
            <a:r>
              <a:rPr lang="es-MX" dirty="0">
                <a:solidFill>
                  <a:srgbClr val="FFFFFF"/>
                </a:solidFill>
                <a:latin typeface="Times New Roman" panose="02020603050405020304" pitchFamily="18" charset="0"/>
                <a:cs typeface="Times New Roman" panose="02020603050405020304" pitchFamily="18" charset="0"/>
              </a:rPr>
              <a:t>PAPA FRANCISCO</a:t>
            </a:r>
          </a:p>
          <a:p>
            <a:pPr algn="l"/>
            <a:r>
              <a:rPr lang="es-MX" dirty="0">
                <a:solidFill>
                  <a:srgbClr val="FFFFFF"/>
                </a:solidFill>
                <a:latin typeface="Times New Roman" panose="02020603050405020304" pitchFamily="18" charset="0"/>
                <a:cs typeface="Times New Roman" panose="02020603050405020304" pitchFamily="18" charset="0"/>
              </a:rPr>
              <a:t>29 DE JUNIO DE 2022</a:t>
            </a:r>
          </a:p>
        </p:txBody>
      </p:sp>
      <p:pic>
        <p:nvPicPr>
          <p:cNvPr id="5" name="Imagen 4" descr="Imagen que contiene texto, reina, señal, tabla&#10;&#10;Descripción generada automáticamente">
            <a:extLst>
              <a:ext uri="{FF2B5EF4-FFF2-40B4-BE49-F238E27FC236}">
                <a16:creationId xmlns:a16="http://schemas.microsoft.com/office/drawing/2014/main" id="{AE7F97FC-C2F2-425A-BF17-F0392A906A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60603" y="463404"/>
            <a:ext cx="4789629" cy="5553193"/>
          </a:xfrm>
          <a:prstGeom prst="rect">
            <a:avLst/>
          </a:prstGeom>
        </p:spPr>
      </p:pic>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98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dibujo de una persona&#10;&#10;Descripción generada automáticamente con confianza baja">
            <a:extLst>
              <a:ext uri="{FF2B5EF4-FFF2-40B4-BE49-F238E27FC236}">
                <a16:creationId xmlns:a16="http://schemas.microsoft.com/office/drawing/2014/main" id="{B6A49352-5994-421C-9C6D-ECF11C00029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6099" r="9091" b="2706"/>
          <a:stretch/>
        </p:blipFill>
        <p:spPr>
          <a:xfrm>
            <a:off x="3741668" y="10"/>
            <a:ext cx="8669532" cy="6857990"/>
          </a:xfrm>
          <a:prstGeom prst="rect">
            <a:avLst/>
          </a:prstGeom>
        </p:spPr>
      </p:pic>
      <p:sp>
        <p:nvSpPr>
          <p:cNvPr id="20"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A90DBBA-44A8-4D09-88FB-F5583A87AAAC}"/>
              </a:ext>
            </a:extLst>
          </p:cNvPr>
          <p:cNvSpPr>
            <a:spLocks noGrp="1"/>
          </p:cNvSpPr>
          <p:nvPr>
            <p:ph type="title"/>
          </p:nvPr>
        </p:nvSpPr>
        <p:spPr>
          <a:xfrm>
            <a:off x="371093" y="1007706"/>
            <a:ext cx="4368857" cy="1278294"/>
          </a:xfrm>
        </p:spPr>
        <p:txBody>
          <a:bodyPr anchor="b">
            <a:noAutofit/>
          </a:bodyPr>
          <a:lstStyle/>
          <a:p>
            <a:r>
              <a:rPr lang="es-MX" dirty="0">
                <a:latin typeface="Felix Titling" panose="04060505060202020A04" pitchFamily="82" charset="0"/>
              </a:rPr>
              <a:t>En </a:t>
            </a:r>
            <a:br>
              <a:rPr lang="es-MX" dirty="0">
                <a:latin typeface="Felix Titling" panose="04060505060202020A04" pitchFamily="82" charset="0"/>
              </a:rPr>
            </a:br>
            <a:r>
              <a:rPr lang="es-MX" dirty="0">
                <a:latin typeface="Felix Titling" panose="04060505060202020A04" pitchFamily="82" charset="0"/>
              </a:rPr>
              <a:t>el bautismo</a:t>
            </a:r>
          </a:p>
        </p:txBody>
      </p:sp>
      <p:sp>
        <p:nvSpPr>
          <p:cNvPr id="21"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88BBD407-3776-45C5-957D-A84CC0CF3A9F}"/>
              </a:ext>
            </a:extLst>
          </p:cNvPr>
          <p:cNvSpPr>
            <a:spLocks noGrp="1"/>
          </p:cNvSpPr>
          <p:nvPr>
            <p:ph idx="1"/>
          </p:nvPr>
        </p:nvSpPr>
        <p:spPr>
          <a:xfrm>
            <a:off x="841950" y="4585254"/>
            <a:ext cx="4511927" cy="575642"/>
          </a:xfrm>
        </p:spPr>
        <p:txBody>
          <a:bodyPr anchor="t">
            <a:noAutofit/>
          </a:bodyPr>
          <a:lstStyle/>
          <a:p>
            <a:pPr marL="0" indent="0">
              <a:buNone/>
            </a:pPr>
            <a:r>
              <a:rPr lang="es-MX" sz="2400" dirty="0">
                <a:latin typeface="Times New Roman" panose="02020603050405020304" pitchFamily="18" charset="0"/>
                <a:cs typeface="Times New Roman" panose="02020603050405020304" pitchFamily="18" charset="0"/>
              </a:rPr>
              <a:t>Todos somos injertados en Cristo</a:t>
            </a:r>
          </a:p>
        </p:txBody>
      </p:sp>
    </p:spTree>
    <p:extLst>
      <p:ext uri="{BB962C8B-B14F-4D97-AF65-F5344CB8AC3E}">
        <p14:creationId xmlns:p14="http://schemas.microsoft.com/office/powerpoint/2010/main" val="41083018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6DE827-30B5-4DCD-9B32-DD651FD40A84}"/>
              </a:ext>
            </a:extLst>
          </p:cNvPr>
          <p:cNvSpPr>
            <a:spLocks noGrp="1"/>
          </p:cNvSpPr>
          <p:nvPr>
            <p:ph type="title"/>
          </p:nvPr>
        </p:nvSpPr>
        <p:spPr>
          <a:xfrm>
            <a:off x="546351" y="433545"/>
            <a:ext cx="11139854" cy="930447"/>
          </a:xfrm>
        </p:spPr>
        <p:txBody>
          <a:bodyPr vert="horz" lIns="91440" tIns="45720" rIns="91440" bIns="45720" rtlCol="0" anchor="b">
            <a:normAutofit fontScale="90000"/>
          </a:bodyPr>
          <a:lstStyle/>
          <a:p>
            <a:pPr algn="ctr"/>
            <a:r>
              <a:rPr lang="en-US" sz="3400" dirty="0">
                <a:solidFill>
                  <a:srgbClr val="FFFFFF"/>
                </a:solidFill>
                <a:latin typeface="Felix Titling" panose="04060505060202020A04" pitchFamily="82" charset="0"/>
              </a:rPr>
              <a:t>“</a:t>
            </a:r>
            <a:r>
              <a:rPr lang="en-US" sz="3400" dirty="0" err="1">
                <a:solidFill>
                  <a:srgbClr val="FFFFFF"/>
                </a:solidFill>
                <a:latin typeface="Felix Titling" panose="04060505060202020A04" pitchFamily="82" charset="0"/>
              </a:rPr>
              <a:t>Esta</a:t>
            </a:r>
            <a:r>
              <a:rPr lang="en-US" sz="3400" dirty="0">
                <a:solidFill>
                  <a:srgbClr val="FFFFFF"/>
                </a:solidFill>
                <a:latin typeface="Felix Titling" panose="04060505060202020A04" pitchFamily="82" charset="0"/>
              </a:rPr>
              <a:t> </a:t>
            </a:r>
            <a:r>
              <a:rPr lang="en-US" sz="3400" dirty="0" err="1">
                <a:solidFill>
                  <a:srgbClr val="FFFFFF"/>
                </a:solidFill>
                <a:latin typeface="Felix Titling" panose="04060505060202020A04" pitchFamily="82" charset="0"/>
              </a:rPr>
              <a:t>si</a:t>
            </a:r>
            <a:r>
              <a:rPr lang="en-US" sz="3400" dirty="0">
                <a:solidFill>
                  <a:srgbClr val="FFFFFF"/>
                </a:solidFill>
                <a:latin typeface="Felix Titling" panose="04060505060202020A04" pitchFamily="82" charset="0"/>
              </a:rPr>
              <a:t> es carne de mi carne y </a:t>
            </a:r>
            <a:r>
              <a:rPr lang="en-US" sz="3400" dirty="0" err="1">
                <a:solidFill>
                  <a:srgbClr val="FFFFFF"/>
                </a:solidFill>
                <a:latin typeface="Felix Titling" panose="04060505060202020A04" pitchFamily="82" charset="0"/>
              </a:rPr>
              <a:t>hueso</a:t>
            </a:r>
            <a:r>
              <a:rPr lang="en-US" sz="3400" dirty="0">
                <a:solidFill>
                  <a:srgbClr val="FFFFFF"/>
                </a:solidFill>
                <a:latin typeface="Felix Titling" panose="04060505060202020A04" pitchFamily="82" charset="0"/>
              </a:rPr>
              <a:t> de mis </a:t>
            </a:r>
            <a:r>
              <a:rPr lang="en-US" sz="3400" dirty="0" err="1">
                <a:solidFill>
                  <a:srgbClr val="FFFFFF"/>
                </a:solidFill>
                <a:latin typeface="Felix Titling" panose="04060505060202020A04" pitchFamily="82" charset="0"/>
              </a:rPr>
              <a:t>huesos</a:t>
            </a:r>
            <a:r>
              <a:rPr lang="en-US" sz="3400" dirty="0">
                <a:solidFill>
                  <a:srgbClr val="FFFFFF"/>
                </a:solidFill>
                <a:latin typeface="Felix Titling" panose="04060505060202020A04" pitchFamily="82" charset="0"/>
              </a:rPr>
              <a:t>” </a:t>
            </a:r>
            <a:r>
              <a:rPr lang="en-US" sz="2200" dirty="0">
                <a:solidFill>
                  <a:srgbClr val="FFFFFF"/>
                </a:solidFill>
                <a:latin typeface="Felix Titling" panose="04060505060202020A04" pitchFamily="82" charset="0"/>
              </a:rPr>
              <a:t>Gen 2, 23</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Marcador de contenido 4" descr="Imagen que contiene interior, foto, llenado, grande&#10;&#10;Descripción generada automáticamente">
            <a:extLst>
              <a:ext uri="{FF2B5EF4-FFF2-40B4-BE49-F238E27FC236}">
                <a16:creationId xmlns:a16="http://schemas.microsoft.com/office/drawing/2014/main" id="{8AEF57E4-0B2D-4A7E-A31C-FA0033EFFB0E}"/>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51" r="68305" b="39642"/>
          <a:stretch/>
        </p:blipFill>
        <p:spPr>
          <a:xfrm rot="5400000">
            <a:off x="1131934" y="1697678"/>
            <a:ext cx="3855182" cy="5455917"/>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Imagen 7" descr="Grupo de personas sentadas alrededor de una mesa&#10;&#10;Descripción generada automáticamente con confianza baja">
            <a:extLst>
              <a:ext uri="{FF2B5EF4-FFF2-40B4-BE49-F238E27FC236}">
                <a16:creationId xmlns:a16="http://schemas.microsoft.com/office/drawing/2014/main" id="{2699AEF6-E632-4E3A-BCCC-3501448634A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45073" y="2700203"/>
            <a:ext cx="5455917" cy="3450867"/>
          </a:xfrm>
          <a:prstGeom prst="rect">
            <a:avLst/>
          </a:prstGeom>
        </p:spPr>
      </p:pic>
    </p:spTree>
    <p:extLst>
      <p:ext uri="{BB962C8B-B14F-4D97-AF65-F5344CB8AC3E}">
        <p14:creationId xmlns:p14="http://schemas.microsoft.com/office/powerpoint/2010/main" val="4620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9ABFA-22A2-4073-A893-591FBA26C4BB}"/>
              </a:ext>
            </a:extLst>
          </p:cNvPr>
          <p:cNvSpPr>
            <a:spLocks noGrp="1"/>
          </p:cNvSpPr>
          <p:nvPr>
            <p:ph type="title"/>
          </p:nvPr>
        </p:nvSpPr>
        <p:spPr>
          <a:xfrm>
            <a:off x="838200" y="2576481"/>
            <a:ext cx="10515600" cy="1325563"/>
          </a:xfrm>
        </p:spPr>
        <p:txBody>
          <a:bodyPr>
            <a:noAutofit/>
          </a:bodyPr>
          <a:lstStyle/>
          <a:p>
            <a:pPr algn="ctr"/>
            <a:r>
              <a:rPr lang="es-MX" sz="8800" dirty="0">
                <a:solidFill>
                  <a:srgbClr val="0000FF"/>
                </a:solidFill>
                <a:latin typeface="Felix Titling" panose="04060505060202020A04" pitchFamily="82" charset="0"/>
              </a:rPr>
              <a:t>SAULO </a:t>
            </a:r>
            <a:br>
              <a:rPr lang="es-MX" sz="8800" dirty="0">
                <a:solidFill>
                  <a:srgbClr val="0000FF"/>
                </a:solidFill>
                <a:latin typeface="Felix Titling" panose="04060505060202020A04" pitchFamily="82" charset="0"/>
              </a:rPr>
            </a:br>
            <a:r>
              <a:rPr lang="es-MX" sz="8800" dirty="0">
                <a:solidFill>
                  <a:srgbClr val="0000FF"/>
                </a:solidFill>
                <a:latin typeface="Felix Titling" panose="04060505060202020A04" pitchFamily="82" charset="0"/>
              </a:rPr>
              <a:t>¿POR QUÉ </a:t>
            </a:r>
            <a:br>
              <a:rPr lang="es-MX" sz="8800" dirty="0">
                <a:solidFill>
                  <a:srgbClr val="0000FF"/>
                </a:solidFill>
                <a:latin typeface="Felix Titling" panose="04060505060202020A04" pitchFamily="82" charset="0"/>
              </a:rPr>
            </a:br>
            <a:r>
              <a:rPr lang="es-MX" sz="8800" dirty="0">
                <a:solidFill>
                  <a:srgbClr val="0000FF"/>
                </a:solidFill>
                <a:latin typeface="Felix Titling" panose="04060505060202020A04" pitchFamily="82" charset="0"/>
              </a:rPr>
              <a:t>ME PERSIGUES?</a:t>
            </a:r>
          </a:p>
        </p:txBody>
      </p:sp>
    </p:spTree>
    <p:extLst>
      <p:ext uri="{BB962C8B-B14F-4D97-AF65-F5344CB8AC3E}">
        <p14:creationId xmlns:p14="http://schemas.microsoft.com/office/powerpoint/2010/main" val="909480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Dibujo de una persona con un oso de peluche&#10;&#10;Descripción generada automáticamente con confianza baja">
            <a:extLst>
              <a:ext uri="{FF2B5EF4-FFF2-40B4-BE49-F238E27FC236}">
                <a16:creationId xmlns:a16="http://schemas.microsoft.com/office/drawing/2014/main" id="{127CD8EB-84E2-4EB9-9CF7-C3AD2BE2817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862" b="380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2593642-057E-4E76-94F7-18626B01F0FB}"/>
              </a:ext>
            </a:extLst>
          </p:cNvPr>
          <p:cNvSpPr>
            <a:spLocks noGrp="1"/>
          </p:cNvSpPr>
          <p:nvPr>
            <p:ph type="title"/>
          </p:nvPr>
        </p:nvSpPr>
        <p:spPr>
          <a:xfrm>
            <a:off x="477980" y="1087112"/>
            <a:ext cx="4023360" cy="2928826"/>
          </a:xfrm>
        </p:spPr>
        <p:txBody>
          <a:bodyPr vert="horz" lIns="91440" tIns="45720" rIns="91440" bIns="45720" rtlCol="0" anchor="b">
            <a:normAutofit/>
          </a:bodyPr>
          <a:lstStyle/>
          <a:p>
            <a:r>
              <a:rPr lang="en-US" sz="4800" dirty="0">
                <a:latin typeface="Felix Titling" panose="04060505060202020A04" pitchFamily="82" charset="0"/>
              </a:rPr>
              <a:t>NOSOTROS TAMBIÉN SOMO SU CUERPO</a:t>
            </a:r>
          </a:p>
        </p:txBody>
      </p:sp>
      <p:sp>
        <p:nvSpPr>
          <p:cNvPr id="3" name="Marcador de contenido 2">
            <a:extLst>
              <a:ext uri="{FF2B5EF4-FFF2-40B4-BE49-F238E27FC236}">
                <a16:creationId xmlns:a16="http://schemas.microsoft.com/office/drawing/2014/main" id="{ABBE8A60-5320-4CE7-A4C4-EE4B3F50DE87}"/>
              </a:ext>
            </a:extLst>
          </p:cNvPr>
          <p:cNvSpPr>
            <a:spLocks noGrp="1"/>
          </p:cNvSpPr>
          <p:nvPr>
            <p:ph idx="1"/>
          </p:nvPr>
        </p:nvSpPr>
        <p:spPr>
          <a:xfrm>
            <a:off x="477980" y="4872922"/>
            <a:ext cx="4875898" cy="1208141"/>
          </a:xfrm>
        </p:spPr>
        <p:txBody>
          <a:bodyPr vert="horz" lIns="91440" tIns="45720" rIns="91440" bIns="45720" rtlCol="0">
            <a:noAutofit/>
          </a:bodyPr>
          <a:lstStyle/>
          <a:p>
            <a:pPr marL="0" indent="0">
              <a:buNone/>
            </a:pPr>
            <a:r>
              <a:rPr lang="en-US" sz="2400" b="0" i="0" dirty="0">
                <a:effectLst/>
                <a:latin typeface="Times New Roman" panose="02020603050405020304" pitchFamily="18" charset="0"/>
                <a:cs typeface="Times New Roman" panose="02020603050405020304" pitchFamily="18" charset="0"/>
              </a:rPr>
              <a:t>“</a:t>
            </a:r>
            <a:r>
              <a:rPr lang="en-US" sz="2400" b="0" i="0" dirty="0" err="1">
                <a:effectLst/>
                <a:latin typeface="Times New Roman" panose="02020603050405020304" pitchFamily="18" charset="0"/>
                <a:cs typeface="Times New Roman" panose="02020603050405020304" pitchFamily="18" charset="0"/>
              </a:rPr>
              <a:t>Ahora</a:t>
            </a:r>
            <a:r>
              <a:rPr lang="en-US" sz="2400" b="0" i="0" dirty="0">
                <a:effectLst/>
                <a:latin typeface="Times New Roman" panose="02020603050405020304" pitchFamily="18" charset="0"/>
                <a:cs typeface="Times New Roman" panose="02020603050405020304" pitchFamily="18" charset="0"/>
              </a:rPr>
              <a:t> bien, </a:t>
            </a:r>
            <a:r>
              <a:rPr lang="en-US" sz="2400" b="0" i="0" dirty="0" err="1">
                <a:effectLst/>
                <a:latin typeface="Times New Roman" panose="02020603050405020304" pitchFamily="18" charset="0"/>
                <a:cs typeface="Times New Roman" panose="02020603050405020304" pitchFamily="18" charset="0"/>
              </a:rPr>
              <a:t>vosotros</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sois</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el</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cuerpo</a:t>
            </a:r>
            <a:r>
              <a:rPr lang="en-US" sz="2400" b="0" i="0" dirty="0">
                <a:effectLst/>
                <a:latin typeface="Times New Roman" panose="02020603050405020304" pitchFamily="18" charset="0"/>
                <a:cs typeface="Times New Roman" panose="02020603050405020304" pitchFamily="18" charset="0"/>
              </a:rPr>
              <a:t> de Cristo, y sus </a:t>
            </a:r>
            <a:r>
              <a:rPr lang="en-US" sz="2400" b="0" i="0" dirty="0" err="1">
                <a:effectLst/>
                <a:latin typeface="Times New Roman" panose="02020603050405020304" pitchFamily="18" charset="0"/>
                <a:cs typeface="Times New Roman" panose="02020603050405020304" pitchFamily="18" charset="0"/>
              </a:rPr>
              <a:t>miembros</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cada</a:t>
            </a:r>
            <a:r>
              <a:rPr lang="en-US" sz="2400" b="0" i="0" dirty="0">
                <a:effectLst/>
                <a:latin typeface="Times New Roman" panose="02020603050405020304" pitchFamily="18" charset="0"/>
                <a:cs typeface="Times New Roman" panose="02020603050405020304" pitchFamily="18" charset="0"/>
              </a:rPr>
              <a:t> uno </a:t>
            </a:r>
            <a:r>
              <a:rPr lang="en-US" sz="2400" b="0" i="0" dirty="0" err="1">
                <a:effectLst/>
                <a:latin typeface="Times New Roman" panose="02020603050405020304" pitchFamily="18" charset="0"/>
                <a:cs typeface="Times New Roman" panose="02020603050405020304" pitchFamily="18" charset="0"/>
              </a:rPr>
              <a:t>por</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su</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parte</a:t>
            </a:r>
            <a:r>
              <a:rPr lang="en-US" sz="2400" b="0" i="0" dirty="0">
                <a:effectLst/>
                <a:latin typeface="Times New Roman" panose="02020603050405020304" pitchFamily="18" charset="0"/>
                <a:cs typeface="Times New Roman" panose="02020603050405020304" pitchFamily="18" charset="0"/>
              </a:rPr>
              <a:t>”. 1 Cor 12, 27</a:t>
            </a:r>
            <a:endParaRPr lang="en-US" sz="24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1091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E98454-1045-45F8-897A-39498CBC4CE1}"/>
              </a:ext>
            </a:extLst>
          </p:cNvPr>
          <p:cNvSpPr>
            <a:spLocks noGrp="1"/>
          </p:cNvSpPr>
          <p:nvPr>
            <p:ph type="title"/>
          </p:nvPr>
        </p:nvSpPr>
        <p:spPr/>
        <p:txBody>
          <a:bodyPr/>
          <a:lstStyle/>
          <a:p>
            <a:pPr algn="ctr"/>
            <a:r>
              <a:rPr lang="es-MX" dirty="0">
                <a:solidFill>
                  <a:srgbClr val="FF0000"/>
                </a:solidFill>
                <a:latin typeface="Felix Titling" panose="04060505060202020A04" pitchFamily="82" charset="0"/>
              </a:rPr>
              <a:t>LAS DOS TENTACIONES ACTUALES</a:t>
            </a:r>
          </a:p>
        </p:txBody>
      </p:sp>
      <p:sp>
        <p:nvSpPr>
          <p:cNvPr id="3" name="Marcador de contenido 2">
            <a:extLst>
              <a:ext uri="{FF2B5EF4-FFF2-40B4-BE49-F238E27FC236}">
                <a16:creationId xmlns:a16="http://schemas.microsoft.com/office/drawing/2014/main" id="{8E23EB6F-3095-4948-AC18-48671DA794E8}"/>
              </a:ext>
            </a:extLst>
          </p:cNvPr>
          <p:cNvSpPr>
            <a:spLocks noGrp="1"/>
          </p:cNvSpPr>
          <p:nvPr>
            <p:ph idx="1"/>
          </p:nvPr>
        </p:nvSpPr>
        <p:spPr/>
        <p:txBody>
          <a:bodyPr>
            <a:normAutofit lnSpcReduction="10000"/>
          </a:bodyPr>
          <a:lstStyle/>
          <a:p>
            <a:pPr marL="0" indent="0">
              <a:buNone/>
            </a:pPr>
            <a:r>
              <a:rPr lang="es-MX" dirty="0">
                <a:latin typeface="Times New Roman" panose="02020603050405020304" pitchFamily="18" charset="0"/>
                <a:cs typeface="Times New Roman" panose="02020603050405020304" pitchFamily="18" charset="0"/>
              </a:rPr>
              <a:t>El Gnosticismo:  Reduce la fe cristiana a un subjetivismo que encierra al individuo… en su propia razón o de sus sentimientos.</a:t>
            </a:r>
          </a:p>
          <a:p>
            <a:pPr marL="0" indent="0">
              <a:buNone/>
            </a:pPr>
            <a:endParaRPr lang="es-MX" dirty="0">
              <a:latin typeface="Times New Roman" panose="02020603050405020304" pitchFamily="18" charset="0"/>
              <a:cs typeface="Times New Roman" panose="02020603050405020304" pitchFamily="18" charset="0"/>
            </a:endParaRPr>
          </a:p>
          <a:p>
            <a:pPr marL="0" indent="0">
              <a:buNone/>
            </a:pPr>
            <a:r>
              <a:rPr lang="es-MX" dirty="0">
                <a:latin typeface="Times New Roman" panose="02020603050405020304" pitchFamily="18" charset="0"/>
                <a:cs typeface="Times New Roman" panose="02020603050405020304" pitchFamily="18" charset="0"/>
              </a:rPr>
              <a:t>El </a:t>
            </a:r>
            <a:r>
              <a:rPr lang="es-MX" dirty="0" err="1">
                <a:latin typeface="Times New Roman" panose="02020603050405020304" pitchFamily="18" charset="0"/>
                <a:cs typeface="Times New Roman" panose="02020603050405020304" pitchFamily="18" charset="0"/>
              </a:rPr>
              <a:t>Neo-pelagianismo</a:t>
            </a:r>
            <a:r>
              <a:rPr lang="es-MX" dirty="0">
                <a:latin typeface="Times New Roman" panose="02020603050405020304" pitchFamily="18" charset="0"/>
                <a:cs typeface="Times New Roman" panose="02020603050405020304" pitchFamily="18" charset="0"/>
              </a:rPr>
              <a:t>: Anula el valor de la gracia para confiar en las propias fuerzas, dando lugar a un elitismo narcisista y autoritario, donde en lugar de evangelizar lo que se hace es analizar y clasificar a los demás, y en lugar de facilitar el acceso a la gracia se gastan las energías en controlar.</a:t>
            </a:r>
          </a:p>
          <a:p>
            <a:pPr marL="0" indent="0">
              <a:buNone/>
            </a:pPr>
            <a:endParaRPr lang="es-MX" dirty="0">
              <a:latin typeface="Times New Roman" panose="02020603050405020304" pitchFamily="18" charset="0"/>
              <a:cs typeface="Times New Roman" panose="02020603050405020304" pitchFamily="18" charset="0"/>
            </a:endParaRPr>
          </a:p>
          <a:p>
            <a:pPr marL="0" indent="0">
              <a:buNone/>
            </a:pPr>
            <a:r>
              <a:rPr lang="es-MX" dirty="0" err="1">
                <a:latin typeface="Times New Roman" panose="02020603050405020304" pitchFamily="18" charset="0"/>
                <a:cs typeface="Times New Roman" panose="02020603050405020304" pitchFamily="18" charset="0"/>
              </a:rPr>
              <a:t>Evangelium</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Gaudium</a:t>
            </a:r>
            <a:r>
              <a:rPr lang="es-MX" dirty="0">
                <a:latin typeface="Times New Roman" panose="02020603050405020304" pitchFamily="18" charset="0"/>
                <a:cs typeface="Times New Roman" panose="02020603050405020304" pitchFamily="18" charset="0"/>
              </a:rPr>
              <a:t>, 94</a:t>
            </a:r>
          </a:p>
        </p:txBody>
      </p:sp>
    </p:spTree>
    <p:extLst>
      <p:ext uri="{BB962C8B-B14F-4D97-AF65-F5344CB8AC3E}">
        <p14:creationId xmlns:p14="http://schemas.microsoft.com/office/powerpoint/2010/main" val="55481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F65FC0-6EA1-4868-A7B4-FF1452364BFC}"/>
              </a:ext>
            </a:extLst>
          </p:cNvPr>
          <p:cNvSpPr>
            <a:spLocks noGrp="1"/>
          </p:cNvSpPr>
          <p:nvPr>
            <p:ph type="title"/>
          </p:nvPr>
        </p:nvSpPr>
        <p:spPr/>
        <p:txBody>
          <a:bodyPr/>
          <a:lstStyle/>
          <a:p>
            <a:pPr algn="ctr"/>
            <a:r>
              <a:rPr lang="es-MX" dirty="0">
                <a:solidFill>
                  <a:srgbClr val="0000FF"/>
                </a:solidFill>
                <a:latin typeface="Times New Roman" panose="02020603050405020304" pitchFamily="18" charset="0"/>
                <a:cs typeface="Times New Roman" panose="02020603050405020304" pitchFamily="18" charset="0"/>
              </a:rPr>
              <a:t>LA LITURGIA ES EL ANTÍDOTO </a:t>
            </a:r>
            <a:br>
              <a:rPr lang="es-MX" dirty="0">
                <a:solidFill>
                  <a:srgbClr val="0000FF"/>
                </a:solidFill>
                <a:latin typeface="Times New Roman" panose="02020603050405020304" pitchFamily="18" charset="0"/>
                <a:cs typeface="Times New Roman" panose="02020603050405020304" pitchFamily="18" charset="0"/>
              </a:rPr>
            </a:br>
            <a:r>
              <a:rPr lang="es-MX" dirty="0">
                <a:solidFill>
                  <a:srgbClr val="0000FF"/>
                </a:solidFill>
                <a:latin typeface="Times New Roman" panose="02020603050405020304" pitchFamily="18" charset="0"/>
                <a:cs typeface="Times New Roman" panose="02020603050405020304" pitchFamily="18" charset="0"/>
              </a:rPr>
              <a:t>CONTRA ESTOS VENENOS</a:t>
            </a:r>
          </a:p>
        </p:txBody>
      </p:sp>
      <p:sp>
        <p:nvSpPr>
          <p:cNvPr id="3" name="Marcador de contenido 2">
            <a:extLst>
              <a:ext uri="{FF2B5EF4-FFF2-40B4-BE49-F238E27FC236}">
                <a16:creationId xmlns:a16="http://schemas.microsoft.com/office/drawing/2014/main" id="{B794E7EC-D2AE-4F9B-8902-6E0AE858482C}"/>
              </a:ext>
            </a:extLst>
          </p:cNvPr>
          <p:cNvSpPr>
            <a:spLocks noGrp="1"/>
          </p:cNvSpPr>
          <p:nvPr>
            <p:ph idx="1"/>
          </p:nvPr>
        </p:nvSpPr>
        <p:spPr/>
        <p:txBody>
          <a:bodyPr/>
          <a:lstStyle/>
          <a:p>
            <a:r>
              <a:rPr lang="es-MX" dirty="0">
                <a:latin typeface="Times New Roman" panose="02020603050405020304" pitchFamily="18" charset="0"/>
                <a:cs typeface="Times New Roman" panose="02020603050405020304" pitchFamily="18" charset="0"/>
              </a:rPr>
              <a:t>En su sentido teológico y no como un ceremonial.</a:t>
            </a:r>
          </a:p>
          <a:p>
            <a:r>
              <a:rPr lang="es-MX" dirty="0">
                <a:latin typeface="Times New Roman" panose="02020603050405020304" pitchFamily="18" charset="0"/>
                <a:cs typeface="Times New Roman" panose="02020603050405020304" pitchFamily="18" charset="0"/>
              </a:rPr>
              <a:t>La celebración litúrgica no le pertenece a un individuo sino a Cristo-Iglesia.</a:t>
            </a:r>
          </a:p>
          <a:p>
            <a:r>
              <a:rPr lang="es-MX" dirty="0">
                <a:latin typeface="Times New Roman" panose="02020603050405020304" pitchFamily="18" charset="0"/>
                <a:cs typeface="Times New Roman" panose="02020603050405020304" pitchFamily="18" charset="0"/>
              </a:rPr>
              <a:t>La Liturgia no es un “yo” sino “nosotros”.</a:t>
            </a:r>
          </a:p>
          <a:p>
            <a:r>
              <a:rPr lang="es-MX" dirty="0">
                <a:latin typeface="Times New Roman" panose="02020603050405020304" pitchFamily="18" charset="0"/>
                <a:cs typeface="Times New Roman" panose="02020603050405020304" pitchFamily="18" charset="0"/>
              </a:rPr>
              <a:t>Es coherencia con la acción de Dios que convoca a un Pueblo y lo conduce, transformando todas las cosas a su paso, hacia la verdad plena, hacia la salvación.</a:t>
            </a:r>
          </a:p>
          <a:p>
            <a:r>
              <a:rPr lang="es-MX" dirty="0">
                <a:latin typeface="Times New Roman" panose="02020603050405020304" pitchFamily="18" charset="0"/>
                <a:cs typeface="Times New Roman" panose="02020603050405020304" pitchFamily="18" charset="0"/>
              </a:rPr>
              <a:t>Una celebración litúrgica sin “metanoia” no es signo de la gracia.</a:t>
            </a:r>
          </a:p>
        </p:txBody>
      </p:sp>
    </p:spTree>
    <p:extLst>
      <p:ext uri="{BB962C8B-B14F-4D97-AF65-F5344CB8AC3E}">
        <p14:creationId xmlns:p14="http://schemas.microsoft.com/office/powerpoint/2010/main" val="378333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955BE7-D6FA-43EC-9FA1-654CB2ECCB62}"/>
              </a:ext>
            </a:extLst>
          </p:cNvPr>
          <p:cNvSpPr>
            <a:spLocks noGrp="1"/>
          </p:cNvSpPr>
          <p:nvPr>
            <p:ph type="title"/>
          </p:nvPr>
        </p:nvSpPr>
        <p:spPr>
          <a:xfrm>
            <a:off x="838200" y="435007"/>
            <a:ext cx="10515600" cy="1859364"/>
          </a:xfrm>
        </p:spPr>
        <p:txBody>
          <a:bodyPr>
            <a:normAutofit fontScale="90000"/>
          </a:bodyPr>
          <a:lstStyle/>
          <a:p>
            <a:pPr algn="ctr"/>
            <a:r>
              <a:rPr lang="es-MX" dirty="0">
                <a:solidFill>
                  <a:schemeClr val="accent2"/>
                </a:solidFill>
                <a:latin typeface="Felix Titling" panose="04060505060202020A04" pitchFamily="82" charset="0"/>
              </a:rPr>
              <a:t>LA LITURGIA NO ES UN PREMIO, </a:t>
            </a:r>
            <a:br>
              <a:rPr lang="es-MX" dirty="0">
                <a:solidFill>
                  <a:schemeClr val="accent2"/>
                </a:solidFill>
                <a:latin typeface="Felix Titling" panose="04060505060202020A04" pitchFamily="82" charset="0"/>
              </a:rPr>
            </a:br>
            <a:r>
              <a:rPr lang="es-MX" dirty="0">
                <a:solidFill>
                  <a:schemeClr val="accent2"/>
                </a:solidFill>
                <a:latin typeface="Felix Titling" panose="04060505060202020A04" pitchFamily="82" charset="0"/>
              </a:rPr>
              <a:t>ES UN REGALO QUE SE RECIBE </a:t>
            </a:r>
            <a:br>
              <a:rPr lang="es-MX" dirty="0">
                <a:solidFill>
                  <a:schemeClr val="accent2"/>
                </a:solidFill>
                <a:latin typeface="Felix Titling" panose="04060505060202020A04" pitchFamily="82" charset="0"/>
              </a:rPr>
            </a:br>
            <a:r>
              <a:rPr lang="es-MX" dirty="0">
                <a:solidFill>
                  <a:schemeClr val="accent2"/>
                </a:solidFill>
                <a:latin typeface="Felix Titling" panose="04060505060202020A04" pitchFamily="82" charset="0"/>
              </a:rPr>
              <a:t>Y SE DA EN GRATUIDAD</a:t>
            </a:r>
          </a:p>
        </p:txBody>
      </p:sp>
      <p:sp>
        <p:nvSpPr>
          <p:cNvPr id="3" name="Marcador de contenido 2">
            <a:extLst>
              <a:ext uri="{FF2B5EF4-FFF2-40B4-BE49-F238E27FC236}">
                <a16:creationId xmlns:a16="http://schemas.microsoft.com/office/drawing/2014/main" id="{3DF3CBF4-37BB-4049-9CD6-7383780623D1}"/>
              </a:ext>
            </a:extLst>
          </p:cNvPr>
          <p:cNvSpPr>
            <a:spLocks noGrp="1"/>
          </p:cNvSpPr>
          <p:nvPr>
            <p:ph idx="1"/>
          </p:nvPr>
        </p:nvSpPr>
        <p:spPr>
          <a:xfrm>
            <a:off x="838200" y="2938509"/>
            <a:ext cx="10515600" cy="3238454"/>
          </a:xfrm>
        </p:spPr>
        <p:txBody>
          <a:bodyPr/>
          <a:lstStyle/>
          <a:p>
            <a:pPr marL="0" indent="0">
              <a:buNone/>
            </a:pPr>
            <a:r>
              <a:rPr lang="es-MX" dirty="0">
                <a:latin typeface="Times New Roman" panose="02020603050405020304" pitchFamily="18" charset="0"/>
                <a:cs typeface="Times New Roman" panose="02020603050405020304" pitchFamily="18" charset="0"/>
              </a:rPr>
              <a:t>Pero exige “metanoia” cambio, trascendencia, solidaridad, empatía, transformando nuestra vida, transformándonos en otros cristos. En pocas palabras, la calidad de los ritos, no asegura la participación plena en el misterio.</a:t>
            </a:r>
          </a:p>
          <a:p>
            <a:pPr marL="0" indent="0">
              <a:buNone/>
            </a:pPr>
            <a:endParaRPr lang="es-MX" dirty="0">
              <a:latin typeface="Times New Roman" panose="02020603050405020304" pitchFamily="18" charset="0"/>
              <a:cs typeface="Times New Roman" panose="02020603050405020304" pitchFamily="18" charset="0"/>
            </a:endParaRPr>
          </a:p>
          <a:p>
            <a:pPr marL="0" indent="0">
              <a:buNone/>
            </a:pPr>
            <a:r>
              <a:rPr lang="es-MX" dirty="0">
                <a:latin typeface="Times New Roman" panose="02020603050405020304" pitchFamily="18" charset="0"/>
                <a:cs typeface="Times New Roman" panose="02020603050405020304" pitchFamily="18" charset="0"/>
              </a:rPr>
              <a:t>Exige “belleza” no esteticismo, exige coherencia con la verdad y ambas generan el “asombro” que nos lleva a la adoración de Dios.</a:t>
            </a:r>
          </a:p>
        </p:txBody>
      </p:sp>
    </p:spTree>
    <p:extLst>
      <p:ext uri="{BB962C8B-B14F-4D97-AF65-F5344CB8AC3E}">
        <p14:creationId xmlns:p14="http://schemas.microsoft.com/office/powerpoint/2010/main" val="205849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Un hombre con un sombrero&#10;&#10;Descripción generada automáticamente">
            <a:extLst>
              <a:ext uri="{FF2B5EF4-FFF2-40B4-BE49-F238E27FC236}">
                <a16:creationId xmlns:a16="http://schemas.microsoft.com/office/drawing/2014/main" id="{42E0AA26-FA2C-4B5D-ABE3-0B085A3627D8}"/>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59" r="1" b="4128"/>
          <a:stretch/>
        </p:blipFill>
        <p:spPr>
          <a:xfrm>
            <a:off x="20" y="10"/>
            <a:ext cx="8450297" cy="6857990"/>
          </a:xfrm>
          <a:prstGeom prst="rect">
            <a:avLst/>
          </a:prstGeom>
        </p:spPr>
      </p:pic>
      <p:sp>
        <p:nvSpPr>
          <p:cNvPr id="2" name="Título 1">
            <a:extLst>
              <a:ext uri="{FF2B5EF4-FFF2-40B4-BE49-F238E27FC236}">
                <a16:creationId xmlns:a16="http://schemas.microsoft.com/office/drawing/2014/main" id="{20396AED-ECB8-4BB2-9972-8D235BEE832D}"/>
              </a:ext>
            </a:extLst>
          </p:cNvPr>
          <p:cNvSpPr>
            <a:spLocks noGrp="1"/>
          </p:cNvSpPr>
          <p:nvPr>
            <p:ph type="title"/>
          </p:nvPr>
        </p:nvSpPr>
        <p:spPr>
          <a:xfrm>
            <a:off x="838201" y="365125"/>
            <a:ext cx="5251316" cy="1627636"/>
          </a:xfrm>
        </p:spPr>
        <p:txBody>
          <a:bodyPr>
            <a:normAutofit/>
          </a:bodyPr>
          <a:lstStyle/>
          <a:p>
            <a:r>
              <a:rPr lang="es-MX">
                <a:solidFill>
                  <a:srgbClr val="FFFFFF"/>
                </a:solidFill>
                <a:latin typeface="Felix Titling" panose="04060505060202020A04" pitchFamily="82" charset="0"/>
              </a:rPr>
              <a:t>San Paulo VI y San Juan Pablo II</a:t>
            </a:r>
          </a:p>
        </p:txBody>
      </p:sp>
      <p:sp>
        <p:nvSpPr>
          <p:cNvPr id="12" name="Content Placeholder 11">
            <a:extLst>
              <a:ext uri="{FF2B5EF4-FFF2-40B4-BE49-F238E27FC236}">
                <a16:creationId xmlns:a16="http://schemas.microsoft.com/office/drawing/2014/main" id="{82F18A53-86DF-97C5-38C4-1F97FDFD1C0C}"/>
              </a:ext>
            </a:extLst>
          </p:cNvPr>
          <p:cNvSpPr>
            <a:spLocks noGrp="1"/>
          </p:cNvSpPr>
          <p:nvPr>
            <p:ph idx="1"/>
          </p:nvPr>
        </p:nvSpPr>
        <p:spPr>
          <a:xfrm>
            <a:off x="578498" y="5625030"/>
            <a:ext cx="6204857" cy="867845"/>
          </a:xfrm>
        </p:spPr>
        <p:txBody>
          <a:bodyPr>
            <a:noAutofit/>
          </a:bodyPr>
          <a:lstStyle/>
          <a:p>
            <a:pPr marL="0" indent="0">
              <a:buNone/>
            </a:pPr>
            <a:r>
              <a:rPr lang="en-US" sz="2400" dirty="0" err="1">
                <a:solidFill>
                  <a:srgbClr val="FFFFFF"/>
                </a:solidFill>
                <a:latin typeface="Times New Roman" panose="02020603050405020304" pitchFamily="18" charset="0"/>
                <a:cs typeface="Times New Roman" panose="02020603050405020304" pitchFamily="18" charset="0"/>
              </a:rPr>
              <a:t>Promulgaron</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los</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actuales</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Libros</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Litúrgicos</a:t>
            </a:r>
            <a:r>
              <a:rPr lang="en-US" sz="2400" dirty="0">
                <a:solidFill>
                  <a:srgbClr val="FFFFFF"/>
                </a:solidFill>
                <a:latin typeface="Times New Roman" panose="02020603050405020304" pitchFamily="18" charset="0"/>
                <a:cs typeface="Times New Roman" panose="02020603050405020304" pitchFamily="18" charset="0"/>
              </a:rPr>
              <a:t> que son la UNICA </a:t>
            </a:r>
            <a:r>
              <a:rPr lang="en-US" sz="2400" dirty="0" err="1">
                <a:solidFill>
                  <a:srgbClr val="FFFFFF"/>
                </a:solidFill>
                <a:latin typeface="Times New Roman" panose="02020603050405020304" pitchFamily="18" charset="0"/>
                <a:cs typeface="Times New Roman" panose="02020603050405020304" pitchFamily="18" charset="0"/>
              </a:rPr>
              <a:t>expresión</a:t>
            </a:r>
            <a:r>
              <a:rPr lang="en-US" sz="2400" dirty="0">
                <a:solidFill>
                  <a:srgbClr val="FFFFFF"/>
                </a:solidFill>
                <a:latin typeface="Times New Roman" panose="02020603050405020304" pitchFamily="18" charset="0"/>
                <a:cs typeface="Times New Roman" panose="02020603050405020304" pitchFamily="18" charset="0"/>
              </a:rPr>
              <a:t> de la LEX ORNADI del </a:t>
            </a:r>
            <a:r>
              <a:rPr lang="en-US" sz="2400" dirty="0" err="1">
                <a:solidFill>
                  <a:srgbClr val="FFFFFF"/>
                </a:solidFill>
                <a:latin typeface="Times New Roman" panose="02020603050405020304" pitchFamily="18" charset="0"/>
                <a:cs typeface="Times New Roman" panose="02020603050405020304" pitchFamily="18" charset="0"/>
              </a:rPr>
              <a:t>rito</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romano</a:t>
            </a:r>
            <a:r>
              <a:rPr lang="en-US" sz="2400" dirty="0">
                <a:solidFill>
                  <a:srgbClr val="FFFFFF"/>
                </a:solidFill>
                <a:latin typeface="Times New Roman" panose="02020603050405020304" pitchFamily="18" charset="0"/>
                <a:cs typeface="Times New Roman" panose="02020603050405020304" pitchFamily="18" charset="0"/>
              </a:rPr>
              <a:t>.</a:t>
            </a:r>
          </a:p>
        </p:txBody>
      </p:sp>
      <p:pic>
        <p:nvPicPr>
          <p:cNvPr id="5" name="Marcador de contenido 4" descr="Imagen que contiene hombre, viejo, vistiendo, sostener&#10;&#10;Descripción generada automáticamente">
            <a:extLst>
              <a:ext uri="{FF2B5EF4-FFF2-40B4-BE49-F238E27FC236}">
                <a16:creationId xmlns:a16="http://schemas.microsoft.com/office/drawing/2014/main" id="{62A90A31-090A-421A-8851-85523FDECA8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206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65B4723-F509-4496-BC7C-ABD3B9B1852C}"/>
              </a:ext>
            </a:extLst>
          </p:cNvPr>
          <p:cNvSpPr>
            <a:spLocks noGrp="1"/>
          </p:cNvSpPr>
          <p:nvPr>
            <p:ph type="title"/>
          </p:nvPr>
        </p:nvSpPr>
        <p:spPr>
          <a:xfrm>
            <a:off x="843160" y="135294"/>
            <a:ext cx="5251316" cy="6587411"/>
          </a:xfrm>
        </p:spPr>
        <p:txBody>
          <a:bodyPr>
            <a:noAutofit/>
          </a:bodyPr>
          <a:lstStyle/>
          <a:p>
            <a:r>
              <a:rPr lang="es-MX" sz="4800" dirty="0">
                <a:solidFill>
                  <a:schemeClr val="accent2"/>
                </a:solidFill>
                <a:latin typeface="Felix Titling" panose="04060505060202020A04" pitchFamily="82" charset="0"/>
              </a:rPr>
              <a:t>Necesidad de </a:t>
            </a:r>
            <a:br>
              <a:rPr lang="es-MX" sz="4800" dirty="0">
                <a:solidFill>
                  <a:schemeClr val="accent2"/>
                </a:solidFill>
                <a:latin typeface="Felix Titling" panose="04060505060202020A04" pitchFamily="82" charset="0"/>
              </a:rPr>
            </a:br>
            <a:r>
              <a:rPr lang="es-MX" sz="4800" dirty="0">
                <a:solidFill>
                  <a:schemeClr val="accent2"/>
                </a:solidFill>
                <a:latin typeface="Felix Titling" panose="04060505060202020A04" pitchFamily="82" charset="0"/>
              </a:rPr>
              <a:t>la formación litúrgica </a:t>
            </a:r>
            <a:br>
              <a:rPr lang="es-MX" sz="4800" dirty="0">
                <a:solidFill>
                  <a:schemeClr val="accent2"/>
                </a:solidFill>
                <a:latin typeface="Felix Titling" panose="04060505060202020A04" pitchFamily="82" charset="0"/>
              </a:rPr>
            </a:br>
            <a:r>
              <a:rPr lang="es-MX" sz="4800" dirty="0">
                <a:solidFill>
                  <a:schemeClr val="accent2"/>
                </a:solidFill>
                <a:latin typeface="Felix Titling" panose="04060505060202020A04" pitchFamily="82" charset="0"/>
              </a:rPr>
              <a:t>de TODO EL PUEBLO DE DIOS </a:t>
            </a:r>
            <a:br>
              <a:rPr lang="es-MX" sz="4800" dirty="0">
                <a:solidFill>
                  <a:schemeClr val="accent2"/>
                </a:solidFill>
                <a:latin typeface="Felix Titling" panose="04060505060202020A04" pitchFamily="82" charset="0"/>
              </a:rPr>
            </a:br>
            <a:r>
              <a:rPr lang="es-MX" sz="4800" dirty="0">
                <a:solidFill>
                  <a:schemeClr val="accent2"/>
                </a:solidFill>
                <a:latin typeface="Felix Titling" panose="04060505060202020A04" pitchFamily="82" charset="0"/>
              </a:rPr>
              <a:t>fuera del ámbito académico</a:t>
            </a:r>
          </a:p>
        </p:txBody>
      </p:sp>
      <p:pic>
        <p:nvPicPr>
          <p:cNvPr id="13" name="Marcador de contenido 12" descr="Un grupo de personas frente a una multitud de gente&#10;&#10;Descripción generada automáticamente">
            <a:extLst>
              <a:ext uri="{FF2B5EF4-FFF2-40B4-BE49-F238E27FC236}">
                <a16:creationId xmlns:a16="http://schemas.microsoft.com/office/drawing/2014/main" id="{E0738099-DB5E-4AFD-9770-A5D26B51C92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671" r="2251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0937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3AE1A6-A7A8-4952-B99E-6088B97F71B3}"/>
              </a:ext>
            </a:extLst>
          </p:cNvPr>
          <p:cNvSpPr>
            <a:spLocks noGrp="1"/>
          </p:cNvSpPr>
          <p:nvPr>
            <p:ph type="title"/>
          </p:nvPr>
        </p:nvSpPr>
        <p:spPr>
          <a:xfrm>
            <a:off x="6513788" y="365125"/>
            <a:ext cx="4840010" cy="5690442"/>
          </a:xfrm>
        </p:spPr>
        <p:txBody>
          <a:bodyPr>
            <a:noAutofit/>
          </a:bodyPr>
          <a:lstStyle/>
          <a:p>
            <a:r>
              <a:rPr lang="es-MX" sz="4800" dirty="0">
                <a:solidFill>
                  <a:schemeClr val="accent2"/>
                </a:solidFill>
                <a:latin typeface="Felix Titling" panose="04060505060202020A04" pitchFamily="82" charset="0"/>
              </a:rPr>
              <a:t>EL CELEBRANTE LITÚRGICO </a:t>
            </a:r>
            <a:br>
              <a:rPr lang="es-MX" sz="4800" dirty="0">
                <a:solidFill>
                  <a:schemeClr val="accent2"/>
                </a:solidFill>
                <a:latin typeface="Felix Titling" panose="04060505060202020A04" pitchFamily="82" charset="0"/>
              </a:rPr>
            </a:br>
            <a:r>
              <a:rPr lang="es-MX" sz="4800" dirty="0">
                <a:solidFill>
                  <a:schemeClr val="accent2"/>
                </a:solidFill>
                <a:latin typeface="Felix Titling" panose="04060505060202020A04" pitchFamily="82" charset="0"/>
              </a:rPr>
              <a:t>SIEMPRE ES TODO EL PUEBLO DE DIOS</a:t>
            </a:r>
          </a:p>
        </p:txBody>
      </p:sp>
      <p:pic>
        <p:nvPicPr>
          <p:cNvPr id="5" name="Marcador de contenido 4" descr="Un grupo de personas alrededor de una iglesia&#10;&#10;Descripción generada automáticamente con confianza media">
            <a:extLst>
              <a:ext uri="{FF2B5EF4-FFF2-40B4-BE49-F238E27FC236}">
                <a16:creationId xmlns:a16="http://schemas.microsoft.com/office/drawing/2014/main" id="{BC20A292-3C54-4E50-886D-7518BD97942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054" r="1485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90358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ítulo 2">
            <a:extLst>
              <a:ext uri="{FF2B5EF4-FFF2-40B4-BE49-F238E27FC236}">
                <a16:creationId xmlns:a16="http://schemas.microsoft.com/office/drawing/2014/main" id="{CC4E7058-834D-4078-BB26-3CE284D11A2D}"/>
              </a:ext>
            </a:extLst>
          </p:cNvPr>
          <p:cNvSpPr>
            <a:spLocks noGrp="1"/>
          </p:cNvSpPr>
          <p:nvPr>
            <p:ph type="ctrTitle"/>
          </p:nvPr>
        </p:nvSpPr>
        <p:spPr>
          <a:xfrm>
            <a:off x="804316" y="790113"/>
            <a:ext cx="4620584" cy="5006417"/>
          </a:xfrm>
        </p:spPr>
        <p:txBody>
          <a:bodyPr>
            <a:normAutofit fontScale="90000"/>
          </a:bodyPr>
          <a:lstStyle/>
          <a:p>
            <a:pPr algn="l"/>
            <a:r>
              <a:rPr lang="es-MX" sz="4400" dirty="0">
                <a:solidFill>
                  <a:schemeClr val="accent6">
                    <a:lumMod val="50000"/>
                  </a:schemeClr>
                </a:solidFill>
                <a:effectLst/>
                <a:latin typeface="Felix Titling" panose="04060505060202020A04" pitchFamily="82" charset="0"/>
                <a:ea typeface="Times New Roman" panose="02020603050405020304" pitchFamily="18" charset="0"/>
              </a:rPr>
              <a:t>“Cuánto he deseado celebrar esta Pascua con ustedes, antes de padecer”</a:t>
            </a:r>
            <a:br>
              <a:rPr lang="es-MX" sz="4400" dirty="0">
                <a:solidFill>
                  <a:schemeClr val="accent6">
                    <a:lumMod val="50000"/>
                  </a:schemeClr>
                </a:solidFill>
                <a:latin typeface="Felix Titling" panose="04060505060202020A04" pitchFamily="82" charset="0"/>
              </a:rPr>
            </a:br>
            <a:br>
              <a:rPr lang="es-MX" sz="4400" dirty="0">
                <a:solidFill>
                  <a:schemeClr val="accent6">
                    <a:lumMod val="50000"/>
                  </a:schemeClr>
                </a:solidFill>
                <a:latin typeface="Felix Titling" panose="04060505060202020A04" pitchFamily="82" charset="0"/>
              </a:rPr>
            </a:br>
            <a:br>
              <a:rPr lang="es-MX" sz="4400" dirty="0">
                <a:solidFill>
                  <a:schemeClr val="accent6">
                    <a:lumMod val="50000"/>
                  </a:schemeClr>
                </a:solidFill>
                <a:latin typeface="Felix Titling" panose="04060505060202020A04" pitchFamily="82" charset="0"/>
              </a:rPr>
            </a:br>
            <a:r>
              <a:rPr lang="es-MX" sz="2700" dirty="0" err="1">
                <a:solidFill>
                  <a:schemeClr val="accent6">
                    <a:lumMod val="50000"/>
                  </a:schemeClr>
                </a:solidFill>
                <a:latin typeface="Felix Titling" panose="04060505060202020A04" pitchFamily="82" charset="0"/>
              </a:rPr>
              <a:t>Lc</a:t>
            </a:r>
            <a:r>
              <a:rPr lang="es-MX" sz="2700" dirty="0">
                <a:solidFill>
                  <a:schemeClr val="accent6">
                    <a:lumMod val="50000"/>
                  </a:schemeClr>
                </a:solidFill>
                <a:latin typeface="Felix Titling" panose="04060505060202020A04" pitchFamily="82" charset="0"/>
              </a:rPr>
              <a:t> 22, 15</a:t>
            </a:r>
          </a:p>
        </p:txBody>
      </p:sp>
      <p:pic>
        <p:nvPicPr>
          <p:cNvPr id="6" name="Imagen 5" descr="Un dibujo de una persona&#10;&#10;Descripción generada automáticamente con confianza baja">
            <a:extLst>
              <a:ext uri="{FF2B5EF4-FFF2-40B4-BE49-F238E27FC236}">
                <a16:creationId xmlns:a16="http://schemas.microsoft.com/office/drawing/2014/main" id="{D8A7CA00-C079-49CF-BCAA-2F8D1D78874D}"/>
              </a:ext>
            </a:extLst>
          </p:cNvPr>
          <p:cNvPicPr>
            <a:picLocks noChangeAspect="1"/>
          </p:cNvPicPr>
          <p:nvPr/>
        </p:nvPicPr>
        <p:blipFill rotWithShape="1">
          <a:blip r:embed="rId2">
            <a:extLst>
              <a:ext uri="{28A0092B-C50C-407E-A947-70E740481C1C}">
                <a14:useLocalDpi xmlns:a14="http://schemas.microsoft.com/office/drawing/2010/main" val="0"/>
              </a:ext>
            </a:extLst>
          </a:blip>
          <a:srcRect t="12219" r="2" b="1474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94893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71FBB-B29B-4DB3-9A40-412BE46AB89E}"/>
              </a:ext>
            </a:extLst>
          </p:cNvPr>
          <p:cNvSpPr>
            <a:spLocks noGrp="1"/>
          </p:cNvSpPr>
          <p:nvPr>
            <p:ph type="title"/>
          </p:nvPr>
        </p:nvSpPr>
        <p:spPr>
          <a:xfrm>
            <a:off x="838200" y="365125"/>
            <a:ext cx="10515600" cy="5822611"/>
          </a:xfrm>
        </p:spPr>
        <p:txBody>
          <a:bodyPr>
            <a:normAutofit fontScale="90000"/>
          </a:bodyPr>
          <a:lstStyle/>
          <a:p>
            <a:r>
              <a:rPr lang="es-MX" dirty="0">
                <a:solidFill>
                  <a:srgbClr val="C00000"/>
                </a:solidFill>
                <a:latin typeface="Felix Titling" panose="04060505060202020A04" pitchFamily="82" charset="0"/>
              </a:rPr>
              <a:t>ANTES SE DECÍA:</a:t>
            </a:r>
            <a:br>
              <a:rPr lang="es-MX" dirty="0">
                <a:solidFill>
                  <a:srgbClr val="C00000"/>
                </a:solidFill>
                <a:latin typeface="Felix Titling" panose="04060505060202020A04" pitchFamily="82" charset="0"/>
              </a:rPr>
            </a:br>
            <a:r>
              <a:rPr lang="es-MX" dirty="0">
                <a:solidFill>
                  <a:srgbClr val="C00000"/>
                </a:solidFill>
                <a:latin typeface="Felix Titling" panose="04060505060202020A04" pitchFamily="82" charset="0"/>
              </a:rPr>
              <a:t>OÍR MISA ENTERA TODOS LOS DOMINGO…</a:t>
            </a:r>
            <a:br>
              <a:rPr lang="es-MX" dirty="0">
                <a:solidFill>
                  <a:srgbClr val="C00000"/>
                </a:solidFill>
                <a:latin typeface="Felix Titling" panose="04060505060202020A04" pitchFamily="82" charset="0"/>
              </a:rPr>
            </a:br>
            <a:br>
              <a:rPr lang="es-MX" dirty="0">
                <a:solidFill>
                  <a:srgbClr val="C00000"/>
                </a:solidFill>
                <a:latin typeface="Felix Titling" panose="04060505060202020A04" pitchFamily="82" charset="0"/>
              </a:rPr>
            </a:br>
            <a:r>
              <a:rPr lang="es-MX" dirty="0">
                <a:solidFill>
                  <a:srgbClr val="C00000"/>
                </a:solidFill>
                <a:latin typeface="Felix Titling" panose="04060505060202020A04" pitchFamily="82" charset="0"/>
              </a:rPr>
              <a:t>LUEGO SE DIJO:</a:t>
            </a:r>
            <a:br>
              <a:rPr lang="es-MX" dirty="0">
                <a:solidFill>
                  <a:srgbClr val="C00000"/>
                </a:solidFill>
                <a:latin typeface="Felix Titling" panose="04060505060202020A04" pitchFamily="82" charset="0"/>
              </a:rPr>
            </a:br>
            <a:r>
              <a:rPr lang="es-MX" dirty="0">
                <a:solidFill>
                  <a:srgbClr val="C00000"/>
                </a:solidFill>
                <a:latin typeface="Felix Titling" panose="04060505060202020A04" pitchFamily="82" charset="0"/>
              </a:rPr>
              <a:t>HAY QUE PARTICIPAR DE LA MISA…</a:t>
            </a:r>
            <a:br>
              <a:rPr lang="es-MX" dirty="0">
                <a:solidFill>
                  <a:srgbClr val="C00000"/>
                </a:solidFill>
                <a:latin typeface="Felix Titling" panose="04060505060202020A04" pitchFamily="82" charset="0"/>
              </a:rPr>
            </a:br>
            <a:br>
              <a:rPr lang="es-MX" dirty="0">
                <a:solidFill>
                  <a:srgbClr val="C00000"/>
                </a:solidFill>
                <a:latin typeface="Felix Titling" panose="04060505060202020A04" pitchFamily="82" charset="0"/>
              </a:rPr>
            </a:br>
            <a:r>
              <a:rPr lang="es-MX" dirty="0">
                <a:solidFill>
                  <a:srgbClr val="C00000"/>
                </a:solidFill>
                <a:latin typeface="Felix Titling" panose="04060505060202020A04" pitchFamily="82" charset="0"/>
              </a:rPr>
              <a:t>HOY DEBEMOS DECIR:</a:t>
            </a:r>
            <a:br>
              <a:rPr lang="es-MX" dirty="0">
                <a:solidFill>
                  <a:srgbClr val="C00000"/>
                </a:solidFill>
                <a:latin typeface="Felix Titling" panose="04060505060202020A04" pitchFamily="82" charset="0"/>
              </a:rPr>
            </a:br>
            <a:r>
              <a:rPr lang="es-MX" dirty="0">
                <a:solidFill>
                  <a:srgbClr val="C00000"/>
                </a:solidFill>
                <a:latin typeface="Felix Titling" panose="04060505060202020A04" pitchFamily="82" charset="0"/>
              </a:rPr>
              <a:t>TENEMOS QUE CELEBRAR LA EUCARISTÍA…</a:t>
            </a:r>
          </a:p>
        </p:txBody>
      </p:sp>
    </p:spTree>
    <p:extLst>
      <p:ext uri="{BB962C8B-B14F-4D97-AF65-F5344CB8AC3E}">
        <p14:creationId xmlns:p14="http://schemas.microsoft.com/office/powerpoint/2010/main" val="78260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DEBDE9-1E75-4052-B9C3-A90E0B979F31}"/>
              </a:ext>
            </a:extLst>
          </p:cNvPr>
          <p:cNvSpPr>
            <a:spLocks noGrp="1"/>
          </p:cNvSpPr>
          <p:nvPr>
            <p:ph type="title"/>
          </p:nvPr>
        </p:nvSpPr>
        <p:spPr>
          <a:xfrm>
            <a:off x="838200" y="940656"/>
            <a:ext cx="5766785" cy="1807305"/>
          </a:xfrm>
        </p:spPr>
        <p:txBody>
          <a:bodyPr>
            <a:noAutofit/>
          </a:bodyPr>
          <a:lstStyle/>
          <a:p>
            <a:r>
              <a:rPr lang="es-MX" dirty="0">
                <a:solidFill>
                  <a:srgbClr val="C00000"/>
                </a:solidFill>
                <a:latin typeface="Felix Titling" panose="04060505060202020A04" pitchFamily="82" charset="0"/>
              </a:rPr>
              <a:t>EN CUANTO A </a:t>
            </a:r>
            <a:br>
              <a:rPr lang="es-MX" dirty="0">
                <a:solidFill>
                  <a:srgbClr val="C00000"/>
                </a:solidFill>
                <a:latin typeface="Felix Titling" panose="04060505060202020A04" pitchFamily="82" charset="0"/>
              </a:rPr>
            </a:br>
            <a:r>
              <a:rPr lang="es-MX" dirty="0">
                <a:solidFill>
                  <a:srgbClr val="C00000"/>
                </a:solidFill>
                <a:latin typeface="Felix Titling" panose="04060505060202020A04" pitchFamily="82" charset="0"/>
              </a:rPr>
              <a:t>LA FORMACIÓN DE LOS CLÉRIGOS</a:t>
            </a:r>
          </a:p>
        </p:txBody>
      </p:sp>
      <p:sp>
        <p:nvSpPr>
          <p:cNvPr id="3" name="Marcador de contenido 2">
            <a:extLst>
              <a:ext uri="{FF2B5EF4-FFF2-40B4-BE49-F238E27FC236}">
                <a16:creationId xmlns:a16="http://schemas.microsoft.com/office/drawing/2014/main" id="{98E6AFE9-A11F-4307-AD48-267FBB975C69}"/>
              </a:ext>
            </a:extLst>
          </p:cNvPr>
          <p:cNvSpPr>
            <a:spLocks noGrp="1"/>
          </p:cNvSpPr>
          <p:nvPr>
            <p:ph idx="1"/>
          </p:nvPr>
        </p:nvSpPr>
        <p:spPr>
          <a:xfrm>
            <a:off x="838200" y="3428999"/>
            <a:ext cx="5257800" cy="2747963"/>
          </a:xfrm>
        </p:spPr>
        <p:txBody>
          <a:bodyPr>
            <a:normAutofit/>
          </a:bodyPr>
          <a:lstStyle/>
          <a:p>
            <a:pPr marL="0" indent="0">
              <a:buNone/>
            </a:pPr>
            <a:r>
              <a:rPr lang="es-MX" sz="2400" dirty="0">
                <a:latin typeface="Times New Roman" panose="02020603050405020304" pitchFamily="18" charset="0"/>
                <a:cs typeface="Times New Roman" panose="02020603050405020304" pitchFamily="18" charset="0"/>
              </a:rPr>
              <a:t>Toda disciplina y materia impartida en los seminarios y casas de formación debe mostrar su íntima conexión con la Liturgia en virtud de la cual se revela y se realiza LA UNIDAD de la formación sacerdotal.</a:t>
            </a:r>
          </a:p>
        </p:txBody>
      </p:sp>
      <p:pic>
        <p:nvPicPr>
          <p:cNvPr id="5" name="Imagen 4" descr="Un grupo de personas alrededor de una mesa&#10;&#10;Descripción generada automáticamente con confianza baja">
            <a:extLst>
              <a:ext uri="{FF2B5EF4-FFF2-40B4-BE49-F238E27FC236}">
                <a16:creationId xmlns:a16="http://schemas.microsoft.com/office/drawing/2014/main" id="{227D449A-3987-440A-AC90-F07D7DE6990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472" r="156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72148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de pie&#10;&#10;Descripción generada automáticamente">
            <a:extLst>
              <a:ext uri="{FF2B5EF4-FFF2-40B4-BE49-F238E27FC236}">
                <a16:creationId xmlns:a16="http://schemas.microsoft.com/office/drawing/2014/main" id="{0FEA44B2-EC4E-4660-BC05-39ACA12E9C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1" r="10249"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D062C64-5378-486D-ADEA-781E820C3CF2}"/>
              </a:ext>
            </a:extLst>
          </p:cNvPr>
          <p:cNvSpPr>
            <a:spLocks noGrp="1"/>
          </p:cNvSpPr>
          <p:nvPr>
            <p:ph type="title"/>
          </p:nvPr>
        </p:nvSpPr>
        <p:spPr>
          <a:xfrm>
            <a:off x="477980" y="1192747"/>
            <a:ext cx="4597872" cy="2928826"/>
          </a:xfrm>
        </p:spPr>
        <p:txBody>
          <a:bodyPr vert="horz" lIns="91440" tIns="45720" rIns="91440" bIns="45720" rtlCol="0" anchor="b">
            <a:noAutofit/>
          </a:bodyPr>
          <a:lstStyle/>
          <a:p>
            <a:r>
              <a:rPr lang="en-US" sz="4800" dirty="0">
                <a:latin typeface="Felix Titling" panose="04060505060202020A04" pitchFamily="82" charset="0"/>
              </a:rPr>
              <a:t>LA CELEBRACIÓN LITÚRGICA EVANGELIZA</a:t>
            </a:r>
          </a:p>
        </p:txBody>
      </p:sp>
      <p:sp>
        <p:nvSpPr>
          <p:cNvPr id="3" name="Marcador de contenido 2">
            <a:extLst>
              <a:ext uri="{FF2B5EF4-FFF2-40B4-BE49-F238E27FC236}">
                <a16:creationId xmlns:a16="http://schemas.microsoft.com/office/drawing/2014/main" id="{A9616152-77AF-4494-8559-BDBD1EDED8C3}"/>
              </a:ext>
            </a:extLst>
          </p:cNvPr>
          <p:cNvSpPr>
            <a:spLocks noGrp="1"/>
          </p:cNvSpPr>
          <p:nvPr>
            <p:ph idx="1"/>
          </p:nvPr>
        </p:nvSpPr>
        <p:spPr>
          <a:xfrm>
            <a:off x="477980" y="4872922"/>
            <a:ext cx="4691179" cy="1208141"/>
          </a:xfrm>
        </p:spPr>
        <p:txBody>
          <a:bodyPr vert="horz" lIns="91440" tIns="45720" rIns="91440" bIns="45720" rtlCol="0">
            <a:normAutofit/>
          </a:bodyPr>
          <a:lstStyle/>
          <a:p>
            <a:pPr marL="0" indent="0">
              <a:buNone/>
            </a:pPr>
            <a:r>
              <a:rPr lang="en-US" sz="2400" dirty="0" err="1">
                <a:latin typeface="Times New Roman" panose="02020603050405020304" pitchFamily="18" charset="0"/>
                <a:cs typeface="Times New Roman" panose="02020603050405020304" pitchFamily="18" charset="0"/>
              </a:rPr>
              <a:t>Alimenta</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comunión</a:t>
            </a:r>
            <a:r>
              <a:rPr lang="en-US" sz="2400" dirty="0">
                <a:latin typeface="Times New Roman" panose="02020603050405020304" pitchFamily="18" charset="0"/>
                <a:cs typeface="Times New Roman" panose="02020603050405020304" pitchFamily="18" charset="0"/>
              </a:rPr>
              <a:t> con Dios que es la </a:t>
            </a:r>
            <a:r>
              <a:rPr lang="en-US" sz="2400" dirty="0" err="1">
                <a:latin typeface="Times New Roman" panose="02020603050405020304" pitchFamily="18" charset="0"/>
                <a:cs typeface="Times New Roman" panose="02020603050405020304" pitchFamily="18" charset="0"/>
              </a:rPr>
              <a:t>misma</a:t>
            </a:r>
            <a:r>
              <a:rPr lang="en-US" sz="2400" dirty="0">
                <a:latin typeface="Times New Roman" panose="02020603050405020304" pitchFamily="18" charset="0"/>
                <a:cs typeface="Times New Roman" panose="02020603050405020304" pitchFamily="18" charset="0"/>
              </a:rPr>
              <a:t> que la </a:t>
            </a:r>
            <a:r>
              <a:rPr lang="en-US" sz="2400" dirty="0" err="1">
                <a:latin typeface="Times New Roman" panose="02020603050405020304" pitchFamily="18" charset="0"/>
                <a:cs typeface="Times New Roman" panose="02020603050405020304" pitchFamily="18" charset="0"/>
              </a:rPr>
              <a:t>comunión</a:t>
            </a:r>
            <a:r>
              <a:rPr lang="en-US" sz="2400" dirty="0">
                <a:latin typeface="Times New Roman" panose="02020603050405020304" pitchFamily="18" charset="0"/>
                <a:cs typeface="Times New Roman" panose="02020603050405020304" pitchFamily="18" charset="0"/>
              </a:rPr>
              <a:t> con </a:t>
            </a:r>
          </a:p>
          <a:p>
            <a:pPr marL="0" indent="0">
              <a:buNone/>
            </a:pPr>
            <a:r>
              <a:rPr lang="en-US" sz="2400" dirty="0" err="1">
                <a:latin typeface="Times New Roman" panose="02020603050405020304" pitchFamily="18" charset="0"/>
                <a:cs typeface="Times New Roman" panose="02020603050405020304" pitchFamily="18" charset="0"/>
              </a:rPr>
              <a:t>los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hermanos</a:t>
            </a:r>
            <a:r>
              <a:rPr lang="en-US" sz="2400"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9693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persona, parado, hombre, sostener&#10;&#10;Descripción generada automáticamente">
            <a:extLst>
              <a:ext uri="{FF2B5EF4-FFF2-40B4-BE49-F238E27FC236}">
                <a16:creationId xmlns:a16="http://schemas.microsoft.com/office/drawing/2014/main" id="{6D1368A3-E22F-4AA8-A9C2-22EEA8238616}"/>
              </a:ext>
            </a:extLst>
          </p:cNvPr>
          <p:cNvPicPr>
            <a:picLocks noChangeAspect="1"/>
          </p:cNvPicPr>
          <p:nvPr/>
        </p:nvPicPr>
        <p:blipFill rotWithShape="1">
          <a:blip r:embed="rId2">
            <a:extLst>
              <a:ext uri="{28A0092B-C50C-407E-A947-70E740481C1C}">
                <a14:useLocalDpi xmlns:a14="http://schemas.microsoft.com/office/drawing/2010/main" val="0"/>
              </a:ext>
            </a:extLst>
          </a:blip>
          <a:srcRect t="14231" r="3532" b="4475"/>
          <a:stretch/>
        </p:blipFill>
        <p:spPr>
          <a:xfrm>
            <a:off x="19" y="0"/>
            <a:ext cx="12191981" cy="6857990"/>
          </a:xfrm>
          <a:prstGeom prst="rect">
            <a:avLst/>
          </a:prstGeom>
        </p:spPr>
      </p:pic>
      <p:sp>
        <p:nvSpPr>
          <p:cNvPr id="40" name="Rectangle 3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ítulo 1">
            <a:extLst>
              <a:ext uri="{FF2B5EF4-FFF2-40B4-BE49-F238E27FC236}">
                <a16:creationId xmlns:a16="http://schemas.microsoft.com/office/drawing/2014/main" id="{61738066-9E17-44FE-80A3-BB70F7ACE641}"/>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latin typeface="Felix Titling" panose="04060505060202020A04" pitchFamily="82" charset="0"/>
              </a:rPr>
              <a:t>LA FINALIDAD DE </a:t>
            </a:r>
            <a:br>
              <a:rPr lang="en-US" sz="6600" dirty="0">
                <a:latin typeface="Felix Titling" panose="04060505060202020A04" pitchFamily="82" charset="0"/>
              </a:rPr>
            </a:br>
            <a:r>
              <a:rPr lang="en-US" sz="6600" dirty="0">
                <a:latin typeface="Felix Titling" panose="04060505060202020A04" pitchFamily="82" charset="0"/>
              </a:rPr>
              <a:t>LA LITURGIA ES…</a:t>
            </a:r>
          </a:p>
        </p:txBody>
      </p:sp>
      <p:sp>
        <p:nvSpPr>
          <p:cNvPr id="42" name="Rectangle: Rounded Corners 4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9EBE6E8-8D83-3FDE-355E-03CD1812ACD2}"/>
              </a:ext>
            </a:extLst>
          </p:cNvPr>
          <p:cNvSpPr>
            <a:spLocks noGrp="1"/>
          </p:cNvSpPr>
          <p:nvPr>
            <p:ph idx="1"/>
          </p:nvPr>
        </p:nvSpPr>
        <p:spPr>
          <a:xfrm>
            <a:off x="404552" y="5624945"/>
            <a:ext cx="9381345" cy="592975"/>
          </a:xfrm>
        </p:spPr>
        <p:txBody>
          <a:bodyPr vert="horz" lIns="91440" tIns="45720" rIns="91440" bIns="45720" rtlCol="0" anchor="ctr">
            <a:noAutofit/>
          </a:bodyPr>
          <a:lstStyle/>
          <a:p>
            <a:pPr marL="0" indent="0">
              <a:buNone/>
            </a:pPr>
            <a:r>
              <a:rPr lang="en-US" sz="2000" dirty="0">
                <a:latin typeface="Times New Roman" panose="02020603050405020304" pitchFamily="18" charset="0"/>
                <a:cs typeface="Times New Roman" panose="02020603050405020304" pitchFamily="18" charset="0"/>
              </a:rPr>
              <a:t>TRANSFORMARNOS EN ÉL, CONFECCIONAR EL CUERPO DE CRISTO, </a:t>
            </a:r>
          </a:p>
          <a:p>
            <a:pPr marL="0" indent="0">
              <a:buNone/>
            </a:pPr>
            <a:r>
              <a:rPr lang="en-US" sz="2000" dirty="0">
                <a:latin typeface="Times New Roman" panose="02020603050405020304" pitchFamily="18" charset="0"/>
                <a:cs typeface="Times New Roman" panose="02020603050405020304" pitchFamily="18" charset="0"/>
              </a:rPr>
              <a:t>CONVERTIRNOS EN LO QUE COMEMOS.</a:t>
            </a:r>
          </a:p>
        </p:txBody>
      </p:sp>
    </p:spTree>
    <p:extLst>
      <p:ext uri="{BB962C8B-B14F-4D97-AF65-F5344CB8AC3E}">
        <p14:creationId xmlns:p14="http://schemas.microsoft.com/office/powerpoint/2010/main" val="4268450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Un dibujo de una persona&#10;&#10;Descripción generada automáticamente con confianza baja">
            <a:extLst>
              <a:ext uri="{FF2B5EF4-FFF2-40B4-BE49-F238E27FC236}">
                <a16:creationId xmlns:a16="http://schemas.microsoft.com/office/drawing/2014/main" id="{6C2F62F2-87C4-4F6A-A904-D0BDB24D6B1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5436"/>
          <a:stretch/>
        </p:blipFill>
        <p:spPr>
          <a:xfrm>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9F293C5-8AEF-4533-98D4-94DAB06549F4}"/>
              </a:ext>
            </a:extLst>
          </p:cNvPr>
          <p:cNvSpPr>
            <a:spLocks noGrp="1"/>
          </p:cNvSpPr>
          <p:nvPr>
            <p:ph type="title"/>
          </p:nvPr>
        </p:nvSpPr>
        <p:spPr>
          <a:xfrm>
            <a:off x="6639340" y="365125"/>
            <a:ext cx="4714460" cy="1899912"/>
          </a:xfrm>
        </p:spPr>
        <p:txBody>
          <a:bodyPr vert="horz" lIns="91440" tIns="45720" rIns="91440" bIns="45720" rtlCol="0" anchor="ctr">
            <a:noAutofit/>
          </a:bodyPr>
          <a:lstStyle/>
          <a:p>
            <a:r>
              <a:rPr lang="en-US" dirty="0">
                <a:solidFill>
                  <a:schemeClr val="accent2">
                    <a:lumMod val="75000"/>
                  </a:schemeClr>
                </a:solidFill>
                <a:latin typeface="Felix Titling" panose="04060505060202020A04" pitchFamily="82" charset="0"/>
                <a:cs typeface="Times New Roman" panose="02020603050405020304" pitchFamily="18" charset="0"/>
              </a:rPr>
              <a:t>la </a:t>
            </a:r>
            <a:r>
              <a:rPr lang="en-US" dirty="0" err="1">
                <a:solidFill>
                  <a:schemeClr val="accent2">
                    <a:lumMod val="75000"/>
                  </a:schemeClr>
                </a:solidFill>
                <a:latin typeface="Felix Titling" panose="04060505060202020A04" pitchFamily="82" charset="0"/>
                <a:cs typeface="Times New Roman" panose="02020603050405020304" pitchFamily="18" charset="0"/>
              </a:rPr>
              <a:t>liturgia</a:t>
            </a:r>
            <a:r>
              <a:rPr lang="en-US" dirty="0">
                <a:solidFill>
                  <a:schemeClr val="accent2">
                    <a:lumMod val="75000"/>
                  </a:schemeClr>
                </a:solidFill>
                <a:latin typeface="Felix Titling" panose="04060505060202020A04" pitchFamily="82" charset="0"/>
                <a:cs typeface="Times New Roman" panose="02020603050405020304" pitchFamily="18" charset="0"/>
              </a:rPr>
              <a:t> da gloria a </a:t>
            </a:r>
            <a:r>
              <a:rPr lang="en-US" dirty="0" err="1">
                <a:solidFill>
                  <a:schemeClr val="accent2">
                    <a:lumMod val="75000"/>
                  </a:schemeClr>
                </a:solidFill>
                <a:latin typeface="Felix Titling" panose="04060505060202020A04" pitchFamily="82" charset="0"/>
                <a:cs typeface="Times New Roman" panose="02020603050405020304" pitchFamily="18" charset="0"/>
              </a:rPr>
              <a:t>dios</a:t>
            </a:r>
            <a:endParaRPr lang="en-US" dirty="0">
              <a:solidFill>
                <a:schemeClr val="accent2">
                  <a:lumMod val="75000"/>
                </a:schemeClr>
              </a:solidFill>
              <a:latin typeface="Felix Titling" panose="04060505060202020A04" pitchFamily="82" charset="0"/>
              <a:cs typeface="Times New Roman" panose="02020603050405020304" pitchFamily="18" charset="0"/>
            </a:endParaRPr>
          </a:p>
        </p:txBody>
      </p:sp>
      <p:sp>
        <p:nvSpPr>
          <p:cNvPr id="10" name="CuadroTexto 9">
            <a:extLst>
              <a:ext uri="{FF2B5EF4-FFF2-40B4-BE49-F238E27FC236}">
                <a16:creationId xmlns:a16="http://schemas.microsoft.com/office/drawing/2014/main" id="{E475BA3A-D311-4F1C-93E3-2C2DC259DA7B}"/>
              </a:ext>
            </a:extLst>
          </p:cNvPr>
          <p:cNvSpPr txBox="1"/>
          <p:nvPr/>
        </p:nvSpPr>
        <p:spPr>
          <a:xfrm>
            <a:off x="7862915" y="3653401"/>
            <a:ext cx="3822189" cy="2158763"/>
          </a:xfrm>
          <a:prstGeom prst="rect">
            <a:avLst/>
          </a:prstGeom>
        </p:spPr>
        <p:txBody>
          <a:bodyPr vert="horz" lIns="91440" tIns="45720" rIns="91440" bIns="45720" rtlCol="0">
            <a:normAutofit/>
          </a:bodyPr>
          <a:lstStyle/>
          <a:p>
            <a:pPr>
              <a:lnSpc>
                <a:spcPct val="90000"/>
              </a:lnSpc>
              <a:spcAft>
                <a:spcPts val="600"/>
              </a:spcAft>
            </a:pPr>
            <a:r>
              <a:rPr lang="en-US" sz="2400" dirty="0">
                <a:latin typeface="Times New Roman" panose="02020603050405020304" pitchFamily="18" charset="0"/>
                <a:cs typeface="Times New Roman" panose="02020603050405020304" pitchFamily="18" charset="0"/>
              </a:rPr>
              <a:t>Nos </a:t>
            </a:r>
            <a:r>
              <a:rPr lang="en-US" sz="2400" dirty="0" err="1">
                <a:latin typeface="Times New Roman" panose="02020603050405020304" pitchFamily="18" charset="0"/>
                <a:cs typeface="Times New Roman" panose="02020603050405020304" pitchFamily="18" charset="0"/>
              </a:rPr>
              <a:t>permite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desde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nuestra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historia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tiempo</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lugar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sentir</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participar</a:t>
            </a:r>
            <a:r>
              <a:rPr lang="en-US" sz="2400" dirty="0">
                <a:latin typeface="Times New Roman" panose="02020603050405020304" pitchFamily="18" charset="0"/>
                <a:cs typeface="Times New Roman" panose="02020603050405020304" pitchFamily="18" charset="0"/>
              </a:rPr>
              <a:t> de la Vida Eterna, de la </a:t>
            </a:r>
            <a:r>
              <a:rPr lang="en-US" sz="2400" dirty="0" err="1">
                <a:latin typeface="Times New Roman" panose="02020603050405020304" pitchFamily="18" charset="0"/>
                <a:cs typeface="Times New Roman" panose="02020603050405020304" pitchFamily="18" charset="0"/>
              </a:rPr>
              <a:t>alegría</a:t>
            </a:r>
            <a:r>
              <a:rPr lang="en-US" sz="2400" dirty="0">
                <a:latin typeface="Times New Roman" panose="02020603050405020304" pitchFamily="18" charset="0"/>
                <a:cs typeface="Times New Roman" panose="02020603050405020304" pitchFamily="18" charset="0"/>
              </a:rPr>
              <a:t> del </a:t>
            </a:r>
            <a:r>
              <a:rPr lang="en-US" sz="2400" dirty="0" err="1">
                <a:latin typeface="Times New Roman" panose="02020603050405020304" pitchFamily="18" charset="0"/>
                <a:cs typeface="Times New Roman" panose="02020603050405020304" pitchFamily="18" charset="0"/>
              </a:rPr>
              <a:t>cielo</a:t>
            </a:r>
            <a:r>
              <a:rPr lang="en-US" sz="2400" dirty="0">
                <a:latin typeface="Times New Roman" panose="02020603050405020304" pitchFamily="18" charset="0"/>
                <a:cs typeface="Times New Roman" panose="02020603050405020304" pitchFamily="18" charset="0"/>
              </a:rPr>
              <a:t> y la </a:t>
            </a:r>
            <a:r>
              <a:rPr lang="en-US" sz="2400" dirty="0" err="1">
                <a:latin typeface="Times New Roman" panose="02020603050405020304" pitchFamily="18" charset="0"/>
                <a:cs typeface="Times New Roman" panose="02020603050405020304" pitchFamily="18" charset="0"/>
              </a:rPr>
              <a:t>comunión</a:t>
            </a:r>
            <a:r>
              <a:rPr lang="en-US" sz="2400" dirty="0">
                <a:latin typeface="Times New Roman" panose="02020603050405020304" pitchFamily="18" charset="0"/>
                <a:cs typeface="Times New Roman" panose="02020603050405020304" pitchFamily="18" charset="0"/>
              </a:rPr>
              <a:t> con la </a:t>
            </a:r>
            <a:r>
              <a:rPr lang="en-US" sz="2400" dirty="0" err="1">
                <a:latin typeface="Times New Roman" panose="02020603050405020304" pitchFamily="18" charset="0"/>
                <a:cs typeface="Times New Roman" panose="02020603050405020304" pitchFamily="18" charset="0"/>
              </a:rPr>
              <a:t>Iglesia</a:t>
            </a:r>
            <a:r>
              <a:rPr lang="en-US" sz="2400" dirty="0">
                <a:latin typeface="Times New Roman" panose="02020603050405020304" pitchFamily="18" charset="0"/>
                <a:cs typeface="Times New Roman" panose="02020603050405020304" pitchFamily="18" charset="0"/>
              </a:rPr>
              <a:t> celeste.</a:t>
            </a:r>
          </a:p>
        </p:txBody>
      </p:sp>
    </p:spTree>
    <p:extLst>
      <p:ext uri="{BB962C8B-B14F-4D97-AF65-F5344CB8AC3E}">
        <p14:creationId xmlns:p14="http://schemas.microsoft.com/office/powerpoint/2010/main" val="2018690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C9493B3-DA44-40BC-925D-F6CD5BEE48F1}"/>
              </a:ext>
            </a:extLst>
          </p:cNvPr>
          <p:cNvSpPr>
            <a:spLocks noGrp="1"/>
          </p:cNvSpPr>
          <p:nvPr>
            <p:ph type="title"/>
          </p:nvPr>
        </p:nvSpPr>
        <p:spPr>
          <a:xfrm>
            <a:off x="4553732" y="530087"/>
            <a:ext cx="6798541" cy="925374"/>
          </a:xfrm>
        </p:spPr>
        <p:txBody>
          <a:bodyPr vert="horz" lIns="91440" tIns="45720" rIns="91440" bIns="45720" rtlCol="0" anchor="b">
            <a:normAutofit/>
          </a:bodyPr>
          <a:lstStyle/>
          <a:p>
            <a:r>
              <a:rPr lang="en-US" dirty="0">
                <a:solidFill>
                  <a:schemeClr val="accent6">
                    <a:lumMod val="50000"/>
                  </a:schemeClr>
                </a:solidFill>
                <a:latin typeface="Felix Titling" panose="04060505060202020A04" pitchFamily="82" charset="0"/>
              </a:rPr>
              <a:t>         San </a:t>
            </a:r>
            <a:r>
              <a:rPr lang="en-US" dirty="0" err="1">
                <a:solidFill>
                  <a:schemeClr val="accent6">
                    <a:lumMod val="50000"/>
                  </a:schemeClr>
                </a:solidFill>
                <a:latin typeface="Felix Titling" panose="04060505060202020A04" pitchFamily="82" charset="0"/>
              </a:rPr>
              <a:t>ireneo</a:t>
            </a:r>
            <a:endParaRPr lang="en-US" dirty="0">
              <a:solidFill>
                <a:schemeClr val="accent6">
                  <a:lumMod val="50000"/>
                </a:schemeClr>
              </a:solidFill>
              <a:latin typeface="Felix Titling" panose="04060505060202020A04" pitchFamily="82" charset="0"/>
            </a:endParaRPr>
          </a:p>
        </p:txBody>
      </p:sp>
      <p:pic>
        <p:nvPicPr>
          <p:cNvPr id="6" name="Imagen 5" descr="Imagen que contiene vestido&#10;&#10;Descripción generada automáticamente">
            <a:extLst>
              <a:ext uri="{FF2B5EF4-FFF2-40B4-BE49-F238E27FC236}">
                <a16:creationId xmlns:a16="http://schemas.microsoft.com/office/drawing/2014/main" id="{0C89970E-710A-4FCE-BA7E-98A3A0F5900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030" b="-1"/>
          <a:stretch/>
        </p:blipFill>
        <p:spPr>
          <a:xfrm>
            <a:off x="1" y="10"/>
            <a:ext cx="4196496" cy="6857990"/>
          </a:xfrm>
          <a:prstGeom prst="rect">
            <a:avLst/>
          </a:prstGeom>
          <a:effectLst/>
        </p:spPr>
      </p:pic>
      <p:sp>
        <p:nvSpPr>
          <p:cNvPr id="4" name="CuadroTexto 3">
            <a:extLst>
              <a:ext uri="{FF2B5EF4-FFF2-40B4-BE49-F238E27FC236}">
                <a16:creationId xmlns:a16="http://schemas.microsoft.com/office/drawing/2014/main" id="{B6E3030A-9AF7-446C-AB3A-A5DB3EB6886C}"/>
              </a:ext>
            </a:extLst>
          </p:cNvPr>
          <p:cNvSpPr txBox="1"/>
          <p:nvPr/>
        </p:nvSpPr>
        <p:spPr>
          <a:xfrm>
            <a:off x="4553734" y="2409830"/>
            <a:ext cx="6798539" cy="1804361"/>
          </a:xfrm>
          <a:prstGeom prst="rect">
            <a:avLst/>
          </a:prstGeom>
        </p:spPr>
        <p:txBody>
          <a:bodyPr vert="horz" lIns="91440" tIns="45720" rIns="91440" bIns="45720" rtlCol="0">
            <a:normAutofit/>
          </a:bodyPr>
          <a:lstStyle/>
          <a:p>
            <a:pPr>
              <a:lnSpc>
                <a:spcPct val="90000"/>
              </a:lnSpc>
              <a:spcAft>
                <a:spcPts val="600"/>
              </a:spcAft>
            </a:pPr>
            <a:r>
              <a:rPr lang="en-US" sz="2400" dirty="0">
                <a:latin typeface="Times New Roman" panose="02020603050405020304" pitchFamily="18" charset="0"/>
                <a:cs typeface="Times New Roman" panose="02020603050405020304" pitchFamily="18" charset="0"/>
              </a:rPr>
              <a:t>“La gloria del Dios es </a:t>
            </a:r>
            <a:r>
              <a:rPr lang="en-US" sz="2400" dirty="0" err="1">
                <a:latin typeface="Times New Roman" panose="02020603050405020304" pitchFamily="18" charset="0"/>
                <a:cs typeface="Times New Roman" panose="02020603050405020304" pitchFamily="18" charset="0"/>
              </a:rPr>
              <a:t>el</a:t>
            </a:r>
            <a:r>
              <a:rPr lang="en-US" sz="2400" dirty="0">
                <a:latin typeface="Times New Roman" panose="02020603050405020304" pitchFamily="18" charset="0"/>
                <a:cs typeface="Times New Roman" panose="02020603050405020304" pitchFamily="18" charset="0"/>
              </a:rPr>
              <a:t> hombre vivo, y la </a:t>
            </a:r>
            <a:r>
              <a:rPr lang="en-US" sz="2400" dirty="0" err="1">
                <a:latin typeface="Times New Roman" panose="02020603050405020304" pitchFamily="18" charset="0"/>
                <a:cs typeface="Times New Roman" panose="02020603050405020304" pitchFamily="18" charset="0"/>
              </a:rPr>
              <a:t>vida</a:t>
            </a:r>
            <a:r>
              <a:rPr lang="en-US" sz="2400" dirty="0">
                <a:latin typeface="Times New Roman" panose="02020603050405020304" pitchFamily="18" charset="0"/>
                <a:cs typeface="Times New Roman" panose="02020603050405020304" pitchFamily="18" charset="0"/>
              </a:rPr>
              <a:t> del hombre </a:t>
            </a:r>
            <a:r>
              <a:rPr lang="en-US" sz="2400" dirty="0" err="1">
                <a:latin typeface="Times New Roman" panose="02020603050405020304" pitchFamily="18" charset="0"/>
                <a:cs typeface="Times New Roman" panose="02020603050405020304" pitchFamily="18" charset="0"/>
              </a:rPr>
              <a:t>consiste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visión</a:t>
            </a:r>
            <a:r>
              <a:rPr lang="en-US" sz="2400" dirty="0">
                <a:latin typeface="Times New Roman" panose="02020603050405020304" pitchFamily="18" charset="0"/>
                <a:cs typeface="Times New Roman" panose="02020603050405020304" pitchFamily="18" charset="0"/>
              </a:rPr>
              <a:t> de Dios…” </a:t>
            </a:r>
          </a:p>
          <a:p>
            <a:pPr>
              <a:lnSpc>
                <a:spcPct val="90000"/>
              </a:lnSpc>
              <a:spcAft>
                <a:spcPts val="600"/>
              </a:spcAft>
            </a:pPr>
            <a:endParaRPr lang="en-US" sz="2400" dirty="0">
              <a:latin typeface="Times New Roman" panose="02020603050405020304" pitchFamily="18" charset="0"/>
              <a:cs typeface="Times New Roman" panose="02020603050405020304" pitchFamily="18" charset="0"/>
            </a:endParaRPr>
          </a:p>
          <a:p>
            <a:pPr>
              <a:lnSpc>
                <a:spcPct val="90000"/>
              </a:lnSpc>
              <a:spcAft>
                <a:spcPts val="600"/>
              </a:spcAft>
            </a:pPr>
            <a:r>
              <a:rPr lang="en-US" sz="2400" dirty="0" err="1">
                <a:latin typeface="Times New Roman" panose="02020603050405020304" pitchFamily="18" charset="0"/>
                <a:cs typeface="Times New Roman" panose="02020603050405020304" pitchFamily="18" charset="0"/>
              </a:rPr>
              <a:t>Adversus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Haereses</a:t>
            </a:r>
            <a:r>
              <a:rPr lang="en-US" sz="2400" dirty="0">
                <a:latin typeface="Times New Roman" panose="02020603050405020304" pitchFamily="18" charset="0"/>
                <a:cs typeface="Times New Roman" panose="02020603050405020304" pitchFamily="18" charset="0"/>
              </a:rPr>
              <a:t> IV, 20, 7</a:t>
            </a:r>
          </a:p>
        </p:txBody>
      </p:sp>
    </p:spTree>
    <p:extLst>
      <p:ext uri="{BB962C8B-B14F-4D97-AF65-F5344CB8AC3E}">
        <p14:creationId xmlns:p14="http://schemas.microsoft.com/office/powerpoint/2010/main" val="282224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79FE9F9-2A5C-4A91-985F-37BB8BCB2403}"/>
              </a:ext>
            </a:extLst>
          </p:cNvPr>
          <p:cNvSpPr>
            <a:spLocks noGrp="1"/>
          </p:cNvSpPr>
          <p:nvPr>
            <p:ph type="title"/>
          </p:nvPr>
        </p:nvSpPr>
        <p:spPr>
          <a:xfrm>
            <a:off x="836679" y="723898"/>
            <a:ext cx="6002110" cy="1495425"/>
          </a:xfrm>
        </p:spPr>
        <p:txBody>
          <a:bodyPr>
            <a:normAutofit/>
          </a:bodyPr>
          <a:lstStyle/>
          <a:p>
            <a:r>
              <a:rPr lang="es-MX" sz="4000" dirty="0"/>
              <a:t> </a:t>
            </a:r>
            <a:r>
              <a:rPr lang="es-MX" dirty="0">
                <a:latin typeface="Felix Titling" panose="04060505060202020A04" pitchFamily="82" charset="0"/>
              </a:rPr>
              <a:t>romano </a:t>
            </a:r>
            <a:r>
              <a:rPr lang="es-MX" dirty="0" err="1">
                <a:latin typeface="Felix Titling" panose="04060505060202020A04" pitchFamily="82" charset="0"/>
              </a:rPr>
              <a:t>guardini</a:t>
            </a:r>
            <a:endParaRPr lang="es-MX" dirty="0">
              <a:latin typeface="Felix Titling" panose="04060505060202020A04" pitchFamily="82" charset="0"/>
            </a:endParaRPr>
          </a:p>
        </p:txBody>
      </p:sp>
      <p:sp>
        <p:nvSpPr>
          <p:cNvPr id="3" name="Marcador de contenido 2">
            <a:extLst>
              <a:ext uri="{FF2B5EF4-FFF2-40B4-BE49-F238E27FC236}">
                <a16:creationId xmlns:a16="http://schemas.microsoft.com/office/drawing/2014/main" id="{C3B72CD2-F9FC-44FE-BADC-3D581422E7AA}"/>
              </a:ext>
            </a:extLst>
          </p:cNvPr>
          <p:cNvSpPr>
            <a:spLocks noGrp="1"/>
          </p:cNvSpPr>
          <p:nvPr>
            <p:ph idx="1"/>
          </p:nvPr>
        </p:nvSpPr>
        <p:spPr>
          <a:xfrm>
            <a:off x="836679" y="2656859"/>
            <a:ext cx="6002110" cy="3041576"/>
          </a:xfrm>
        </p:spPr>
        <p:txBody>
          <a:bodyPr>
            <a:normAutofit/>
          </a:bodyPr>
          <a:lstStyle/>
          <a:p>
            <a:pPr marL="0" indent="0">
              <a:buNone/>
            </a:pPr>
            <a:r>
              <a:rPr lang="es-MX" sz="2400" dirty="0">
                <a:latin typeface="Times New Roman" panose="02020603050405020304" pitchFamily="18" charset="0"/>
                <a:cs typeface="Times New Roman" panose="02020603050405020304" pitchFamily="18" charset="0"/>
              </a:rPr>
              <a:t>El hombre debe volver a ser capaz de entender los símbolos. Éstos son fuertes y débiles a la vez, si no se cuidan y respetan, se rompen.</a:t>
            </a:r>
          </a:p>
          <a:p>
            <a:pPr marL="0" indent="0">
              <a:buNone/>
            </a:pPr>
            <a:endParaRPr lang="es-MX" sz="2400" dirty="0">
              <a:latin typeface="Times New Roman" panose="02020603050405020304" pitchFamily="18" charset="0"/>
              <a:cs typeface="Times New Roman" panose="02020603050405020304" pitchFamily="18" charset="0"/>
            </a:endParaRPr>
          </a:p>
          <a:p>
            <a:pPr marL="0" indent="0">
              <a:buNone/>
            </a:pPr>
            <a:r>
              <a:rPr lang="es-MX" sz="2400" dirty="0">
                <a:latin typeface="Times New Roman" panose="02020603050405020304" pitchFamily="18" charset="0"/>
                <a:cs typeface="Times New Roman" panose="02020603050405020304" pitchFamily="18" charset="0"/>
              </a:rPr>
              <a:t>El cuerpo es símbolo del alma, por lo cual, no se puede dar valor al cuerpo por ser cuerpo, sino porque es la visualización del alma. La expresión del espíritu.</a:t>
            </a:r>
          </a:p>
        </p:txBody>
      </p:sp>
      <p:pic>
        <p:nvPicPr>
          <p:cNvPr id="5" name="Imagen 4" descr="Foto en blanco y negro de un hombre con traje sonriendo&#10;&#10;Descripción generada automáticamente">
            <a:extLst>
              <a:ext uri="{FF2B5EF4-FFF2-40B4-BE49-F238E27FC236}">
                <a16:creationId xmlns:a16="http://schemas.microsoft.com/office/drawing/2014/main" id="{6EFA91EC-41C6-4614-BFC0-DCF8EFE113E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2817"/>
          <a:stretch/>
        </p:blipFill>
        <p:spPr>
          <a:xfrm>
            <a:off x="7199440" y="10"/>
            <a:ext cx="4992560" cy="6857990"/>
          </a:xfrm>
          <a:prstGeom prst="rect">
            <a:avLst/>
          </a:prstGeom>
          <a:effectLst/>
        </p:spPr>
      </p:pic>
    </p:spTree>
    <p:extLst>
      <p:ext uri="{BB962C8B-B14F-4D97-AF65-F5344CB8AC3E}">
        <p14:creationId xmlns:p14="http://schemas.microsoft.com/office/powerpoint/2010/main" val="2650172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B3CA3BC-07DD-431D-A0B5-3C3BD4BF19CC}"/>
              </a:ext>
            </a:extLst>
          </p:cNvPr>
          <p:cNvSpPr>
            <a:spLocks noGrp="1"/>
          </p:cNvSpPr>
          <p:nvPr>
            <p:ph type="title"/>
          </p:nvPr>
        </p:nvSpPr>
        <p:spPr>
          <a:xfrm>
            <a:off x="5266644" y="213900"/>
            <a:ext cx="6276627" cy="1151071"/>
          </a:xfrm>
        </p:spPr>
        <p:txBody>
          <a:bodyPr anchor="b">
            <a:normAutofit/>
          </a:bodyPr>
          <a:lstStyle/>
          <a:p>
            <a:r>
              <a:rPr lang="es-MX" sz="5600" dirty="0">
                <a:latin typeface="Felix Titling" panose="04060505060202020A04" pitchFamily="82" charset="0"/>
              </a:rPr>
              <a:t>SAN FRANCISCO</a:t>
            </a: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ave volando en el cielo&#10;&#10;Descripción generada automáticamente con confianza baja">
            <a:extLst>
              <a:ext uri="{FF2B5EF4-FFF2-40B4-BE49-F238E27FC236}">
                <a16:creationId xmlns:a16="http://schemas.microsoft.com/office/drawing/2014/main" id="{524F597E-A7C1-4E34-961B-16DCE04B59E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489" r="25741"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7E7928D9-B957-4CA2-8AC8-950162DBD781}"/>
              </a:ext>
            </a:extLst>
          </p:cNvPr>
          <p:cNvSpPr>
            <a:spLocks noGrp="1"/>
          </p:cNvSpPr>
          <p:nvPr>
            <p:ph idx="1"/>
          </p:nvPr>
        </p:nvSpPr>
        <p:spPr>
          <a:xfrm>
            <a:off x="6330272" y="1562696"/>
            <a:ext cx="5099927" cy="5590818"/>
          </a:xfrm>
        </p:spPr>
        <p:txBody>
          <a:bodyPr anchor="t">
            <a:noAutofit/>
          </a:bodyPr>
          <a:lstStyle/>
          <a:p>
            <a:pPr marL="0" indent="0">
              <a:buNone/>
            </a:pPr>
            <a:r>
              <a:rPr lang="es-MX" sz="2400" dirty="0">
                <a:solidFill>
                  <a:schemeClr val="tx1">
                    <a:alpha val="80000"/>
                  </a:schemeClr>
                </a:solidFill>
                <a:latin typeface="Times New Roman" panose="02020603050405020304" pitchFamily="18" charset="0"/>
                <a:cs typeface="Times New Roman" panose="02020603050405020304" pitchFamily="18" charset="0"/>
              </a:rPr>
              <a:t>Llamaba al sol “hermano sol” bello y radiante con gran esplendor… que recibe de Ti, Altísimo Señor.</a:t>
            </a:r>
          </a:p>
          <a:p>
            <a:pPr marL="0" indent="0">
              <a:buNone/>
            </a:pPr>
            <a:r>
              <a:rPr lang="es-MX" sz="2400" dirty="0">
                <a:solidFill>
                  <a:schemeClr val="tx1">
                    <a:alpha val="80000"/>
                  </a:schemeClr>
                </a:solidFill>
                <a:latin typeface="Times New Roman" panose="02020603050405020304" pitchFamily="18" charset="0"/>
                <a:cs typeface="Times New Roman" panose="02020603050405020304" pitchFamily="18" charset="0"/>
              </a:rPr>
              <a:t>El ser humano no puede renunciar al lenguaje de los símbolos, porque es el lenguaje de la Santísima Trinidad, así nuestro Dios se ponen en contacto con nosotros, por medio de símbolos, poderosos y frágiles.</a:t>
            </a:r>
          </a:p>
          <a:p>
            <a:pPr marL="0" indent="0">
              <a:buNone/>
            </a:pPr>
            <a:r>
              <a:rPr lang="es-MX" sz="2400" dirty="0">
                <a:solidFill>
                  <a:schemeClr val="tx1">
                    <a:alpha val="80000"/>
                  </a:schemeClr>
                </a:solidFill>
                <a:latin typeface="Times New Roman" panose="02020603050405020304" pitchFamily="18" charset="0"/>
                <a:cs typeface="Times New Roman" panose="02020603050405020304" pitchFamily="18" charset="0"/>
              </a:rPr>
              <a:t>El “ex opere </a:t>
            </a:r>
            <a:r>
              <a:rPr lang="es-MX" sz="2400" dirty="0" err="1">
                <a:solidFill>
                  <a:schemeClr val="tx1">
                    <a:alpha val="80000"/>
                  </a:schemeClr>
                </a:solidFill>
                <a:latin typeface="Times New Roman" panose="02020603050405020304" pitchFamily="18" charset="0"/>
                <a:cs typeface="Times New Roman" panose="02020603050405020304" pitchFamily="18" charset="0"/>
              </a:rPr>
              <a:t>operato</a:t>
            </a:r>
            <a:r>
              <a:rPr lang="es-MX" sz="2400" dirty="0">
                <a:solidFill>
                  <a:schemeClr val="tx1">
                    <a:alpha val="80000"/>
                  </a:schemeClr>
                </a:solidFill>
                <a:latin typeface="Times New Roman" panose="02020603050405020304" pitchFamily="18" charset="0"/>
                <a:cs typeface="Times New Roman" panose="02020603050405020304" pitchFamily="18" charset="0"/>
              </a:rPr>
              <a:t>” no es suficiente para garantizar la inserción de la persona en el misterio… no basta que sea, hay que entrar en él.</a:t>
            </a: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016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81C76E5-8C35-4404-B9A9-FA8EC1A56365}"/>
              </a:ext>
            </a:extLst>
          </p:cNvPr>
          <p:cNvSpPr>
            <a:spLocks noGrp="1"/>
          </p:cNvSpPr>
          <p:nvPr>
            <p:ph type="title"/>
          </p:nvPr>
        </p:nvSpPr>
        <p:spPr>
          <a:xfrm>
            <a:off x="836679" y="723898"/>
            <a:ext cx="6002110" cy="1495425"/>
          </a:xfrm>
        </p:spPr>
        <p:txBody>
          <a:bodyPr>
            <a:normAutofit/>
          </a:bodyPr>
          <a:lstStyle/>
          <a:p>
            <a:pPr algn="ctr"/>
            <a:r>
              <a:rPr lang="es-MX" dirty="0">
                <a:solidFill>
                  <a:schemeClr val="accent1">
                    <a:lumMod val="50000"/>
                  </a:schemeClr>
                </a:solidFill>
                <a:latin typeface="Felix Titling" panose="04060505060202020A04" pitchFamily="82" charset="0"/>
              </a:rPr>
              <a:t>El símbolo no se razona</a:t>
            </a:r>
          </a:p>
        </p:txBody>
      </p:sp>
      <p:sp>
        <p:nvSpPr>
          <p:cNvPr id="3" name="Marcador de contenido 2">
            <a:extLst>
              <a:ext uri="{FF2B5EF4-FFF2-40B4-BE49-F238E27FC236}">
                <a16:creationId xmlns:a16="http://schemas.microsoft.com/office/drawing/2014/main" id="{E8452F0D-753B-45B2-89C3-AF77C2036559}"/>
              </a:ext>
            </a:extLst>
          </p:cNvPr>
          <p:cNvSpPr>
            <a:spLocks noGrp="1"/>
          </p:cNvSpPr>
          <p:nvPr>
            <p:ph idx="1"/>
          </p:nvPr>
        </p:nvSpPr>
        <p:spPr>
          <a:xfrm>
            <a:off x="836679" y="2723119"/>
            <a:ext cx="6002110" cy="3028324"/>
          </a:xfrm>
        </p:spPr>
        <p:txBody>
          <a:bodyPr>
            <a:normAutofit/>
          </a:bodyPr>
          <a:lstStyle/>
          <a:p>
            <a:pPr marL="0" indent="0">
              <a:buNone/>
            </a:pPr>
            <a:r>
              <a:rPr lang="es-MX" dirty="0">
                <a:latin typeface="Times New Roman" panose="02020603050405020304" pitchFamily="18" charset="0"/>
                <a:cs typeface="Times New Roman" panose="02020603050405020304" pitchFamily="18" charset="0"/>
              </a:rPr>
              <a:t>No es necesario hablar demasiado, no es necesario haber entendido todo el gesto: es necesario ser pequeño, tanto al entregarlo como al recibirlo. El “resto” es obra del Espíritu Santo. De tal forma que el rito queda al servicio de la realidad superior que custodia.</a:t>
            </a:r>
          </a:p>
        </p:txBody>
      </p:sp>
      <p:pic>
        <p:nvPicPr>
          <p:cNvPr id="5" name="Imagen 4" descr="Imagen que contiene interior, tabla, hombre, frente&#10;&#10;Descripción generada automáticamente">
            <a:extLst>
              <a:ext uri="{FF2B5EF4-FFF2-40B4-BE49-F238E27FC236}">
                <a16:creationId xmlns:a16="http://schemas.microsoft.com/office/drawing/2014/main" id="{8C0938B9-9304-4281-AFD4-2F0AAA90A85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630" r="-2" b="8001"/>
          <a:stretch/>
        </p:blipFill>
        <p:spPr>
          <a:xfrm>
            <a:off x="7199440" y="10"/>
            <a:ext cx="4992560" cy="6857990"/>
          </a:xfrm>
          <a:prstGeom prst="rect">
            <a:avLst/>
          </a:prstGeom>
          <a:effectLst/>
        </p:spPr>
      </p:pic>
    </p:spTree>
    <p:extLst>
      <p:ext uri="{BB962C8B-B14F-4D97-AF65-F5344CB8AC3E}">
        <p14:creationId xmlns:p14="http://schemas.microsoft.com/office/powerpoint/2010/main" val="1812250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1E316DB-00D2-40AE-AA35-A5788AD517F9}"/>
              </a:ext>
            </a:extLst>
          </p:cNvPr>
          <p:cNvSpPr>
            <a:spLocks noGrp="1"/>
          </p:cNvSpPr>
          <p:nvPr>
            <p:ph type="title"/>
          </p:nvPr>
        </p:nvSpPr>
        <p:spPr>
          <a:xfrm>
            <a:off x="4596234" y="611487"/>
            <a:ext cx="6798541" cy="1186857"/>
          </a:xfrm>
        </p:spPr>
        <p:txBody>
          <a:bodyPr anchor="b">
            <a:normAutofit/>
          </a:bodyPr>
          <a:lstStyle/>
          <a:p>
            <a:r>
              <a:rPr lang="es-MX" sz="6000" dirty="0" err="1">
                <a:solidFill>
                  <a:srgbClr val="CC6600"/>
                </a:solidFill>
                <a:latin typeface="Felix Titling" panose="04060505060202020A04" pitchFamily="82" charset="0"/>
              </a:rPr>
              <a:t>Ars</a:t>
            </a:r>
            <a:r>
              <a:rPr lang="es-MX" sz="6000" dirty="0">
                <a:solidFill>
                  <a:srgbClr val="CC6600"/>
                </a:solidFill>
                <a:latin typeface="Felix Titling" panose="04060505060202020A04" pitchFamily="82" charset="0"/>
              </a:rPr>
              <a:t> </a:t>
            </a:r>
            <a:r>
              <a:rPr lang="es-MX" sz="6000" dirty="0" err="1">
                <a:solidFill>
                  <a:srgbClr val="CC6600"/>
                </a:solidFill>
                <a:latin typeface="Felix Titling" panose="04060505060202020A04" pitchFamily="82" charset="0"/>
              </a:rPr>
              <a:t>celebrandi</a:t>
            </a:r>
            <a:endParaRPr lang="es-MX" sz="6000" dirty="0">
              <a:solidFill>
                <a:srgbClr val="CC6600"/>
              </a:solidFill>
              <a:latin typeface="Felix Titling" panose="04060505060202020A04" pitchFamily="82" charset="0"/>
            </a:endParaRPr>
          </a:p>
        </p:txBody>
      </p:sp>
      <p:pic>
        <p:nvPicPr>
          <p:cNvPr id="5" name="Imagen 4" descr="Reloj en lo alto de un edificio antiguo con decoraciones&#10;&#10;Descripción generada automáticamente con confianza baja">
            <a:extLst>
              <a:ext uri="{FF2B5EF4-FFF2-40B4-BE49-F238E27FC236}">
                <a16:creationId xmlns:a16="http://schemas.microsoft.com/office/drawing/2014/main" id="{262036BD-C871-4243-BB3D-E1A89CF37A1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29" r="4799"/>
          <a:stretch/>
        </p:blipFill>
        <p:spPr>
          <a:xfrm>
            <a:off x="1" y="10"/>
            <a:ext cx="4196496" cy="6857990"/>
          </a:xfrm>
          <a:prstGeom prst="rect">
            <a:avLst/>
          </a:prstGeom>
          <a:effectLst/>
        </p:spPr>
      </p:pic>
      <p:sp>
        <p:nvSpPr>
          <p:cNvPr id="3" name="Marcador de contenido 2">
            <a:extLst>
              <a:ext uri="{FF2B5EF4-FFF2-40B4-BE49-F238E27FC236}">
                <a16:creationId xmlns:a16="http://schemas.microsoft.com/office/drawing/2014/main" id="{527664C8-6C48-49E1-ABBC-638179B81FA7}"/>
              </a:ext>
            </a:extLst>
          </p:cNvPr>
          <p:cNvSpPr>
            <a:spLocks noGrp="1"/>
          </p:cNvSpPr>
          <p:nvPr>
            <p:ph idx="1"/>
          </p:nvPr>
        </p:nvSpPr>
        <p:spPr>
          <a:xfrm>
            <a:off x="4553734" y="2409830"/>
            <a:ext cx="6798539" cy="3705217"/>
          </a:xfrm>
        </p:spPr>
        <p:txBody>
          <a:bodyPr>
            <a:normAutofit/>
          </a:bodyPr>
          <a:lstStyle/>
          <a:p>
            <a:pPr marL="0" indent="0">
              <a:buNone/>
            </a:pPr>
            <a:r>
              <a:rPr lang="es-MX" sz="4800" dirty="0">
                <a:latin typeface="Times New Roman" panose="02020603050405020304" pitchFamily="18" charset="0"/>
                <a:cs typeface="Times New Roman" panose="02020603050405020304" pitchFamily="18" charset="0"/>
              </a:rPr>
              <a:t>Aunque implica seguir unas normas, estas solo tienen sentido si  están en sintonía con el Espíritu Santo.</a:t>
            </a:r>
          </a:p>
          <a:p>
            <a:pPr marL="0" indent="0">
              <a:buNone/>
            </a:pPr>
            <a:endParaRPr lang="es-MX" sz="2000" dirty="0"/>
          </a:p>
        </p:txBody>
      </p:sp>
    </p:spTree>
    <p:extLst>
      <p:ext uri="{BB962C8B-B14F-4D97-AF65-F5344CB8AC3E}">
        <p14:creationId xmlns:p14="http://schemas.microsoft.com/office/powerpoint/2010/main" val="390428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hombre mayor con lentes hablando por teléfono&#10;&#10;Descripción generada automáticamente con confianza media">
            <a:extLst>
              <a:ext uri="{FF2B5EF4-FFF2-40B4-BE49-F238E27FC236}">
                <a16:creationId xmlns:a16="http://schemas.microsoft.com/office/drawing/2014/main" id="{E0152AF2-B04E-48E0-845D-8E85ED40B13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530" r="13818" b="456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5782A66-4811-4F9C-9006-9F33FEDC7A69}"/>
              </a:ext>
            </a:extLst>
          </p:cNvPr>
          <p:cNvSpPr>
            <a:spLocks noGrp="1"/>
          </p:cNvSpPr>
          <p:nvPr>
            <p:ph type="title"/>
          </p:nvPr>
        </p:nvSpPr>
        <p:spPr>
          <a:xfrm>
            <a:off x="477981" y="1122363"/>
            <a:ext cx="5830054" cy="3204134"/>
          </a:xfrm>
        </p:spPr>
        <p:txBody>
          <a:bodyPr vert="horz" lIns="91440" tIns="45720" rIns="91440" bIns="45720" rtlCol="0" anchor="b">
            <a:normAutofit/>
          </a:bodyPr>
          <a:lstStyle/>
          <a:p>
            <a:r>
              <a:rPr lang="en-US" sz="2600" dirty="0">
                <a:latin typeface="Felix Titling" panose="04060505060202020A04" pitchFamily="82" charset="0"/>
              </a:rPr>
              <a:t>CARTA APOSTÓLICA DEL </a:t>
            </a:r>
            <a:br>
              <a:rPr lang="en-US" sz="2600" dirty="0">
                <a:latin typeface="Felix Titling" panose="04060505060202020A04" pitchFamily="82" charset="0"/>
              </a:rPr>
            </a:br>
            <a:r>
              <a:rPr lang="en-US" sz="2600" dirty="0">
                <a:latin typeface="Felix Titling" panose="04060505060202020A04" pitchFamily="82" charset="0"/>
              </a:rPr>
              <a:t>SANTO PADRE FRANCISCO</a:t>
            </a:r>
            <a:br>
              <a:rPr lang="en-US" sz="2600" dirty="0">
                <a:latin typeface="Felix Titling" panose="04060505060202020A04" pitchFamily="82" charset="0"/>
              </a:rPr>
            </a:br>
            <a:r>
              <a:rPr lang="en-US" sz="2600" dirty="0">
                <a:latin typeface="Felix Titling" panose="04060505060202020A04" pitchFamily="82" charset="0"/>
              </a:rPr>
              <a:t>ACERCA DE </a:t>
            </a:r>
            <a:br>
              <a:rPr lang="en-US" sz="2600" dirty="0">
                <a:latin typeface="Felix Titling" panose="04060505060202020A04" pitchFamily="82" charset="0"/>
              </a:rPr>
            </a:br>
            <a:r>
              <a:rPr lang="en-US" sz="2600" dirty="0">
                <a:latin typeface="Felix Titling" panose="04060505060202020A04" pitchFamily="82" charset="0"/>
              </a:rPr>
              <a:t>LA FORMACIÓN LITÚRGICA</a:t>
            </a:r>
            <a:br>
              <a:rPr lang="en-US" sz="2600" dirty="0">
                <a:latin typeface="Felix Titling" panose="04060505060202020A04" pitchFamily="82" charset="0"/>
              </a:rPr>
            </a:br>
            <a:r>
              <a:rPr lang="en-US" sz="2600" dirty="0">
                <a:latin typeface="Felix Titling" panose="04060505060202020A04" pitchFamily="82" charset="0"/>
              </a:rPr>
              <a:t>DEL PUEBLO DE DIOS</a:t>
            </a:r>
            <a:br>
              <a:rPr lang="en-US" sz="2600" dirty="0">
                <a:latin typeface="Felix Titling" panose="04060505060202020A04" pitchFamily="82" charset="0"/>
              </a:rPr>
            </a:br>
            <a:br>
              <a:rPr lang="en-US" sz="2600" dirty="0"/>
            </a:br>
            <a:r>
              <a:rPr lang="en-US" sz="2600" dirty="0"/>
              <a:t>           </a:t>
            </a:r>
            <a:r>
              <a:rPr lang="en-US" sz="2600" dirty="0">
                <a:latin typeface="Times New Roman" panose="02020603050405020304" pitchFamily="18" charset="0"/>
                <a:cs typeface="Times New Roman" panose="02020603050405020304" pitchFamily="18" charset="0"/>
              </a:rPr>
              <a:t>29 de </a:t>
            </a:r>
            <a:r>
              <a:rPr lang="en-US" sz="2600" dirty="0" err="1">
                <a:latin typeface="Times New Roman" panose="02020603050405020304" pitchFamily="18" charset="0"/>
                <a:cs typeface="Times New Roman" panose="02020603050405020304" pitchFamily="18" charset="0"/>
              </a:rPr>
              <a:t>junio</a:t>
            </a:r>
            <a:r>
              <a:rPr lang="en-US" sz="2600" dirty="0">
                <a:latin typeface="Times New Roman" panose="02020603050405020304" pitchFamily="18" charset="0"/>
                <a:cs typeface="Times New Roman" panose="02020603050405020304" pitchFamily="18" charset="0"/>
              </a:rPr>
              <a:t> de 2022</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1935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sentadas en un auditorio&#10;&#10;Descripción generada automáticamente">
            <a:extLst>
              <a:ext uri="{FF2B5EF4-FFF2-40B4-BE49-F238E27FC236}">
                <a16:creationId xmlns:a16="http://schemas.microsoft.com/office/drawing/2014/main" id="{7E1FA265-CA1C-44AB-8C36-0E5EE3D294B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882" b="-1"/>
          <a:stretch/>
        </p:blipFill>
        <p:spPr>
          <a:xfrm>
            <a:off x="255544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5B46FAC-A038-434B-A4DB-A5D6D16CF9E0}"/>
              </a:ext>
            </a:extLst>
          </p:cNvPr>
          <p:cNvSpPr>
            <a:spLocks noGrp="1"/>
          </p:cNvSpPr>
          <p:nvPr>
            <p:ph type="title"/>
          </p:nvPr>
        </p:nvSpPr>
        <p:spPr>
          <a:xfrm>
            <a:off x="838200" y="365125"/>
            <a:ext cx="7500582" cy="1899912"/>
          </a:xfrm>
        </p:spPr>
        <p:txBody>
          <a:bodyPr>
            <a:normAutofit/>
          </a:bodyPr>
          <a:lstStyle/>
          <a:p>
            <a:r>
              <a:rPr lang="es-MX" dirty="0">
                <a:solidFill>
                  <a:srgbClr val="FF0000"/>
                </a:solidFill>
                <a:latin typeface="Felix Titling" panose="04060505060202020A04" pitchFamily="82" charset="0"/>
              </a:rPr>
              <a:t>Los ritos y los símbolos</a:t>
            </a:r>
          </a:p>
        </p:txBody>
      </p:sp>
      <p:sp>
        <p:nvSpPr>
          <p:cNvPr id="3" name="Marcador de contenido 2">
            <a:extLst>
              <a:ext uri="{FF2B5EF4-FFF2-40B4-BE49-F238E27FC236}">
                <a16:creationId xmlns:a16="http://schemas.microsoft.com/office/drawing/2014/main" id="{43285062-40A7-4766-8165-669FCA58F171}"/>
              </a:ext>
            </a:extLst>
          </p:cNvPr>
          <p:cNvSpPr>
            <a:spLocks noGrp="1"/>
          </p:cNvSpPr>
          <p:nvPr>
            <p:ph idx="1"/>
          </p:nvPr>
        </p:nvSpPr>
        <p:spPr>
          <a:xfrm>
            <a:off x="838200" y="2434201"/>
            <a:ext cx="4555435" cy="3742762"/>
          </a:xfrm>
        </p:spPr>
        <p:txBody>
          <a:bodyPr>
            <a:normAutofit/>
          </a:bodyPr>
          <a:lstStyle/>
          <a:p>
            <a:pPr marL="0" indent="0">
              <a:buNone/>
            </a:pPr>
            <a:r>
              <a:rPr lang="es-MX" sz="2400" dirty="0">
                <a:latin typeface="Times New Roman" panose="02020603050405020304" pitchFamily="18" charset="0"/>
                <a:cs typeface="Times New Roman" panose="02020603050405020304" pitchFamily="18" charset="0"/>
              </a:rPr>
              <a:t>No son asuntos propios y privados de quien preside la celebración litúrgica, sino de toda la Asamblea: ponerse de pie, sentarse, arrodillarse, saludarse, cantar, escuchar, responder, ir en procesión… todo es un arte que tiene que estar respaldado por la convicción interior de estar frente al misterio.</a:t>
            </a:r>
          </a:p>
        </p:txBody>
      </p:sp>
    </p:spTree>
    <p:extLst>
      <p:ext uri="{BB962C8B-B14F-4D97-AF65-F5344CB8AC3E}">
        <p14:creationId xmlns:p14="http://schemas.microsoft.com/office/powerpoint/2010/main" val="403135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Hombre sentado en una silla de madera&#10;&#10;Descripción generada automáticamente con confianza baja">
            <a:extLst>
              <a:ext uri="{FF2B5EF4-FFF2-40B4-BE49-F238E27FC236}">
                <a16:creationId xmlns:a16="http://schemas.microsoft.com/office/drawing/2014/main" id="{D22610BC-5716-4111-A991-49AFFB40FCF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998" b="31809"/>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E9FD073-F1AA-4EAA-B4AD-603E4C6732A2}"/>
              </a:ext>
            </a:extLst>
          </p:cNvPr>
          <p:cNvSpPr>
            <a:spLocks noGrp="1"/>
          </p:cNvSpPr>
          <p:nvPr>
            <p:ph type="title"/>
          </p:nvPr>
        </p:nvSpPr>
        <p:spPr>
          <a:xfrm>
            <a:off x="7399383" y="365125"/>
            <a:ext cx="4543566" cy="1899912"/>
          </a:xfrm>
        </p:spPr>
        <p:txBody>
          <a:bodyPr>
            <a:noAutofit/>
          </a:bodyPr>
          <a:lstStyle/>
          <a:p>
            <a:r>
              <a:rPr lang="es-MX" dirty="0">
                <a:latin typeface="Felix Titling" panose="04060505060202020A04" pitchFamily="82" charset="0"/>
              </a:rPr>
              <a:t>El silencio en la liturgia</a:t>
            </a:r>
          </a:p>
        </p:txBody>
      </p:sp>
      <p:sp>
        <p:nvSpPr>
          <p:cNvPr id="3" name="Marcador de contenido 2">
            <a:extLst>
              <a:ext uri="{FF2B5EF4-FFF2-40B4-BE49-F238E27FC236}">
                <a16:creationId xmlns:a16="http://schemas.microsoft.com/office/drawing/2014/main" id="{F73B9426-17E3-4A13-B40F-15ADDB289C97}"/>
              </a:ext>
            </a:extLst>
          </p:cNvPr>
          <p:cNvSpPr>
            <a:spLocks noGrp="1"/>
          </p:cNvSpPr>
          <p:nvPr>
            <p:ph idx="1"/>
          </p:nvPr>
        </p:nvSpPr>
        <p:spPr>
          <a:xfrm>
            <a:off x="7710189" y="2420553"/>
            <a:ext cx="4232760" cy="3742762"/>
          </a:xfrm>
        </p:spPr>
        <p:txBody>
          <a:bodyPr>
            <a:noAutofit/>
          </a:bodyPr>
          <a:lstStyle/>
          <a:p>
            <a:pPr marL="0" indent="0">
              <a:buNone/>
            </a:pPr>
            <a:r>
              <a:rPr lang="es-MX" dirty="0">
                <a:latin typeface="Times New Roman" panose="02020603050405020304" pitchFamily="18" charset="0"/>
                <a:cs typeface="Times New Roman" panose="02020603050405020304" pitchFamily="18" charset="0"/>
              </a:rPr>
              <a:t>No solo es presencia del Espíritu Santo, es además intimidad, confianza, atención, cercanía, arrepentimiento, conversión, es creer y expresar la fe en la presencia de Dios. Este silencio “grita” la fe.</a:t>
            </a:r>
          </a:p>
        </p:txBody>
      </p:sp>
    </p:spTree>
    <p:extLst>
      <p:ext uri="{BB962C8B-B14F-4D97-AF65-F5344CB8AC3E}">
        <p14:creationId xmlns:p14="http://schemas.microsoft.com/office/powerpoint/2010/main" val="71802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66BBE7D-F65E-4268-B08C-2E6034931138}"/>
              </a:ext>
            </a:extLst>
          </p:cNvPr>
          <p:cNvSpPr>
            <a:spLocks noGrp="1"/>
          </p:cNvSpPr>
          <p:nvPr>
            <p:ph type="title"/>
          </p:nvPr>
        </p:nvSpPr>
        <p:spPr>
          <a:xfrm>
            <a:off x="524256" y="491260"/>
            <a:ext cx="6594189" cy="1625210"/>
          </a:xfrm>
        </p:spPr>
        <p:txBody>
          <a:bodyPr>
            <a:normAutofit/>
          </a:bodyPr>
          <a:lstStyle/>
          <a:p>
            <a:r>
              <a:rPr lang="es-MX" dirty="0">
                <a:solidFill>
                  <a:srgbClr val="FFFFFF"/>
                </a:solidFill>
                <a:latin typeface="Felix Titling" panose="04060505060202020A04" pitchFamily="82" charset="0"/>
              </a:rPr>
              <a:t>Cuidado con el protagonismo</a:t>
            </a:r>
          </a:p>
        </p:txBody>
      </p:sp>
      <p:pic>
        <p:nvPicPr>
          <p:cNvPr id="5" name="Imagen 4" descr="Personas en un escenario&#10;&#10;Descripción generada automáticamente con confianza baja">
            <a:extLst>
              <a:ext uri="{FF2B5EF4-FFF2-40B4-BE49-F238E27FC236}">
                <a16:creationId xmlns:a16="http://schemas.microsoft.com/office/drawing/2014/main" id="{EFF90F95-9705-4888-99AB-61F7ADB4A43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04" r="10903" b="1"/>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E56C3305-F7A0-47F9-AA16-E63E9DE84F13}"/>
              </a:ext>
            </a:extLst>
          </p:cNvPr>
          <p:cNvSpPr>
            <a:spLocks noGrp="1"/>
          </p:cNvSpPr>
          <p:nvPr>
            <p:ph idx="1"/>
          </p:nvPr>
        </p:nvSpPr>
        <p:spPr>
          <a:xfrm>
            <a:off x="8029319" y="917725"/>
            <a:ext cx="3424739" cy="4852362"/>
          </a:xfrm>
        </p:spPr>
        <p:txBody>
          <a:bodyPr anchor="ctr">
            <a:noAutofit/>
          </a:bodyPr>
          <a:lstStyle/>
          <a:p>
            <a:pPr marL="0" indent="0">
              <a:buNone/>
            </a:pPr>
            <a:r>
              <a:rPr lang="es-MX" sz="2000" dirty="0">
                <a:solidFill>
                  <a:srgbClr val="FFFFFF"/>
                </a:solidFill>
                <a:latin typeface="Times New Roman" panose="02020603050405020304" pitchFamily="18" charset="0"/>
                <a:cs typeface="Times New Roman" panose="02020603050405020304" pitchFamily="18" charset="0"/>
              </a:rPr>
              <a:t>“Es conveniente que yo disminuya para que Él crezca” </a:t>
            </a:r>
            <a:r>
              <a:rPr lang="es-MX" sz="2000" dirty="0" err="1">
                <a:solidFill>
                  <a:srgbClr val="FFFFFF"/>
                </a:solidFill>
                <a:latin typeface="Times New Roman" panose="02020603050405020304" pitchFamily="18" charset="0"/>
                <a:cs typeface="Times New Roman" panose="02020603050405020304" pitchFamily="18" charset="0"/>
              </a:rPr>
              <a:t>Jn</a:t>
            </a:r>
            <a:r>
              <a:rPr lang="es-MX" sz="2000" dirty="0">
                <a:solidFill>
                  <a:srgbClr val="FFFFFF"/>
                </a:solidFill>
                <a:latin typeface="Times New Roman" panose="02020603050405020304" pitchFamily="18" charset="0"/>
                <a:cs typeface="Times New Roman" panose="02020603050405020304" pitchFamily="18" charset="0"/>
              </a:rPr>
              <a:t> 3, 30</a:t>
            </a:r>
          </a:p>
          <a:p>
            <a:pPr marL="0" indent="0">
              <a:buNone/>
            </a:pPr>
            <a:endParaRPr lang="es-MX" sz="2000" dirty="0">
              <a:solidFill>
                <a:srgbClr val="FFFFFF"/>
              </a:solidFill>
              <a:latin typeface="Times New Roman" panose="02020603050405020304" pitchFamily="18" charset="0"/>
              <a:cs typeface="Times New Roman" panose="02020603050405020304" pitchFamily="18" charset="0"/>
            </a:endParaRPr>
          </a:p>
          <a:p>
            <a:pPr marL="0" indent="0">
              <a:buNone/>
            </a:pPr>
            <a:r>
              <a:rPr lang="es-MX" sz="2000" dirty="0">
                <a:solidFill>
                  <a:srgbClr val="FFFFFF"/>
                </a:solidFill>
                <a:latin typeface="Times New Roman" panose="02020603050405020304" pitchFamily="18" charset="0"/>
                <a:cs typeface="Times New Roman" panose="02020603050405020304" pitchFamily="18" charset="0"/>
              </a:rPr>
              <a:t>Los ritos litúrgicos, por ser universales, impiden que la celebración esté más enfocada en hacer lucir las “habilidades” o “cualidades” ya sea del que preside la celebración, ya sea del coro, ya sea de los lectores, incluso de la Asamblea misma.</a:t>
            </a:r>
          </a:p>
          <a:p>
            <a:pPr marL="0" indent="0">
              <a:buNone/>
            </a:pPr>
            <a:endParaRPr lang="es-MX" sz="2000" dirty="0">
              <a:solidFill>
                <a:srgbClr val="FFFFFF"/>
              </a:solidFill>
              <a:latin typeface="Times New Roman" panose="02020603050405020304" pitchFamily="18" charset="0"/>
              <a:cs typeface="Times New Roman" panose="02020603050405020304" pitchFamily="18" charset="0"/>
            </a:endParaRPr>
          </a:p>
          <a:p>
            <a:pPr marL="0" indent="0">
              <a:buNone/>
            </a:pPr>
            <a:r>
              <a:rPr lang="es-MX" sz="2000" dirty="0">
                <a:solidFill>
                  <a:srgbClr val="FFFFFF"/>
                </a:solidFill>
                <a:latin typeface="Times New Roman" panose="02020603050405020304" pitchFamily="18" charset="0"/>
                <a:cs typeface="Times New Roman" panose="02020603050405020304" pitchFamily="18" charset="0"/>
              </a:rPr>
              <a:t>No podemos desplazar a Cristo de su lugar, ni a ser “directores” del Espíritu Santo.</a:t>
            </a:r>
          </a:p>
        </p:txBody>
      </p:sp>
    </p:spTree>
    <p:extLst>
      <p:ext uri="{BB962C8B-B14F-4D97-AF65-F5344CB8AC3E}">
        <p14:creationId xmlns:p14="http://schemas.microsoft.com/office/powerpoint/2010/main" val="3111605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8D3215-946E-49B4-8117-E9857524E656}"/>
              </a:ext>
            </a:extLst>
          </p:cNvPr>
          <p:cNvSpPr>
            <a:spLocks noGrp="1"/>
          </p:cNvSpPr>
          <p:nvPr>
            <p:ph type="title"/>
          </p:nvPr>
        </p:nvSpPr>
        <p:spPr>
          <a:xfrm>
            <a:off x="203351" y="154766"/>
            <a:ext cx="5610595" cy="1431409"/>
          </a:xfrm>
        </p:spPr>
        <p:txBody>
          <a:bodyPr anchor="b">
            <a:normAutofit/>
          </a:bodyPr>
          <a:lstStyle/>
          <a:p>
            <a:r>
              <a:rPr lang="es-MX" sz="4200" dirty="0">
                <a:solidFill>
                  <a:srgbClr val="7030A0"/>
                </a:solidFill>
                <a:latin typeface="Felix Titling" panose="04060505060202020A04" pitchFamily="82" charset="0"/>
              </a:rPr>
              <a:t>¿QUIÉN PRESIDE LOS SACRAMENTOS?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F404A78-42CF-499D-A6DB-B615D5ABD37A}"/>
              </a:ext>
            </a:extLst>
          </p:cNvPr>
          <p:cNvSpPr>
            <a:spLocks noGrp="1"/>
          </p:cNvSpPr>
          <p:nvPr>
            <p:ph idx="1"/>
          </p:nvPr>
        </p:nvSpPr>
        <p:spPr>
          <a:xfrm>
            <a:off x="640080" y="2872899"/>
            <a:ext cx="4243589" cy="3320668"/>
          </a:xfrm>
        </p:spPr>
        <p:txBody>
          <a:bodyPr>
            <a:normAutofit/>
          </a:bodyPr>
          <a:lstStyle/>
          <a:p>
            <a:pPr marL="0" indent="0">
              <a:buNone/>
            </a:pPr>
            <a:r>
              <a:rPr lang="es-MX" sz="1500" dirty="0">
                <a:latin typeface="Times New Roman" panose="02020603050405020304" pitchFamily="18" charset="0"/>
                <a:cs typeface="Times New Roman" panose="02020603050405020304" pitchFamily="18" charset="0"/>
              </a:rPr>
              <a:t>Cristo es quién convoca, celebra, preside, alimenta y guía a su Pueblo… el diácono, el presbítero y el obispo solo le hacen “visible” pero, si Cristo no está en ellos, son un signo corrompido.</a:t>
            </a:r>
          </a:p>
          <a:p>
            <a:pPr marL="0" indent="0">
              <a:buNone/>
            </a:pPr>
            <a:endParaRPr lang="es-MX" sz="1500" dirty="0">
              <a:latin typeface="Times New Roman" panose="02020603050405020304" pitchFamily="18" charset="0"/>
              <a:cs typeface="Times New Roman" panose="02020603050405020304" pitchFamily="18" charset="0"/>
            </a:endParaRPr>
          </a:p>
          <a:p>
            <a:pPr marL="0" indent="0">
              <a:buNone/>
            </a:pPr>
            <a:r>
              <a:rPr lang="es-MX" sz="1500" dirty="0">
                <a:latin typeface="Times New Roman" panose="02020603050405020304" pitchFamily="18" charset="0"/>
                <a:cs typeface="Times New Roman" panose="02020603050405020304" pitchFamily="18" charset="0"/>
              </a:rPr>
              <a:t>El altar es Cristo, no puedes sobresalir!!! </a:t>
            </a:r>
          </a:p>
          <a:p>
            <a:pPr marL="0" indent="0">
              <a:buNone/>
            </a:pPr>
            <a:r>
              <a:rPr lang="es-MX" sz="1500" dirty="0">
                <a:latin typeface="Times New Roman" panose="02020603050405020304" pitchFamily="18" charset="0"/>
                <a:cs typeface="Times New Roman" panose="02020603050405020304" pitchFamily="18" charset="0"/>
              </a:rPr>
              <a:t>La sede no es un trono, es Cristo, debes llegar a ella con humildad.</a:t>
            </a:r>
          </a:p>
          <a:p>
            <a:pPr marL="0" indent="0">
              <a:buNone/>
            </a:pPr>
            <a:r>
              <a:rPr lang="es-MX" sz="1500" dirty="0">
                <a:latin typeface="Times New Roman" panose="02020603050405020304" pitchFamily="18" charset="0"/>
                <a:cs typeface="Times New Roman" panose="02020603050405020304" pitchFamily="18" charset="0"/>
              </a:rPr>
              <a:t>La ofrenda es Cristo, pero si tu no te inmolas, entonces no celebras.</a:t>
            </a:r>
          </a:p>
          <a:p>
            <a:pPr marL="0" indent="0">
              <a:buNone/>
            </a:pPr>
            <a:r>
              <a:rPr lang="es-MX" sz="1500" dirty="0">
                <a:latin typeface="Times New Roman" panose="02020603050405020304" pitchFamily="18" charset="0"/>
                <a:cs typeface="Times New Roman" panose="02020603050405020304" pitchFamily="18" charset="0"/>
              </a:rPr>
              <a:t>No se puede “consagrar” sin ser tú mismo una víctima propicia.</a:t>
            </a:r>
          </a:p>
        </p:txBody>
      </p:sp>
      <p:pic>
        <p:nvPicPr>
          <p:cNvPr id="5" name="Imagen 4" descr="Grupo de personas sentadas alrededor de una mesa&#10;&#10;Descripción generada automáticamente con confianza baja">
            <a:extLst>
              <a:ext uri="{FF2B5EF4-FFF2-40B4-BE49-F238E27FC236}">
                <a16:creationId xmlns:a16="http://schemas.microsoft.com/office/drawing/2014/main" id="{F7035B1E-D709-4D47-B6B5-6086FEBF093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740" r="208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uadroTexto 5">
            <a:extLst>
              <a:ext uri="{FF2B5EF4-FFF2-40B4-BE49-F238E27FC236}">
                <a16:creationId xmlns:a16="http://schemas.microsoft.com/office/drawing/2014/main" id="{3A6753B2-8764-4339-B1BA-6BBC5FCAC2AF}"/>
              </a:ext>
            </a:extLst>
          </p:cNvPr>
          <p:cNvSpPr txBox="1"/>
          <p:nvPr/>
        </p:nvSpPr>
        <p:spPr>
          <a:xfrm>
            <a:off x="9705422" y="6657945"/>
            <a:ext cx="2486578"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s://www.lacamaradelarte.com/2018/04/la-ultima-cena.html?showComment=1557412521240">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MX" sz="700">
              <a:solidFill>
                <a:srgbClr val="FFFFFF"/>
              </a:solidFill>
            </a:endParaRPr>
          </a:p>
        </p:txBody>
      </p:sp>
    </p:spTree>
    <p:extLst>
      <p:ext uri="{BB962C8B-B14F-4D97-AF65-F5344CB8AC3E}">
        <p14:creationId xmlns:p14="http://schemas.microsoft.com/office/powerpoint/2010/main" val="2063877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disfrazadas&#10;&#10;Descripción generada automáticamente con confianza baja">
            <a:extLst>
              <a:ext uri="{FF2B5EF4-FFF2-40B4-BE49-F238E27FC236}">
                <a16:creationId xmlns:a16="http://schemas.microsoft.com/office/drawing/2014/main" id="{4E28FAA1-3F81-40F8-ABA3-E6FF358BD7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2" b="15996"/>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DCF8054-5467-4F70-AF92-463D7163EF10}"/>
              </a:ext>
            </a:extLst>
          </p:cNvPr>
          <p:cNvSpPr>
            <a:spLocks noGrp="1"/>
          </p:cNvSpPr>
          <p:nvPr>
            <p:ph type="title"/>
          </p:nvPr>
        </p:nvSpPr>
        <p:spPr>
          <a:xfrm>
            <a:off x="7050158" y="365125"/>
            <a:ext cx="4303642" cy="1899912"/>
          </a:xfrm>
        </p:spPr>
        <p:txBody>
          <a:bodyPr>
            <a:normAutofit/>
          </a:bodyPr>
          <a:lstStyle/>
          <a:p>
            <a:r>
              <a:rPr lang="es-MX" sz="4800" dirty="0">
                <a:solidFill>
                  <a:schemeClr val="accent6">
                    <a:lumMod val="50000"/>
                  </a:schemeClr>
                </a:solidFill>
                <a:latin typeface="Felix Titling" panose="04060505060202020A04" pitchFamily="82" charset="0"/>
              </a:rPr>
              <a:t>CONCLUSIÓN</a:t>
            </a:r>
          </a:p>
        </p:txBody>
      </p:sp>
      <p:sp>
        <p:nvSpPr>
          <p:cNvPr id="3" name="Marcador de contenido 2">
            <a:extLst>
              <a:ext uri="{FF2B5EF4-FFF2-40B4-BE49-F238E27FC236}">
                <a16:creationId xmlns:a16="http://schemas.microsoft.com/office/drawing/2014/main" id="{CE9644F0-7177-44CE-A000-FC008C6C7522}"/>
              </a:ext>
            </a:extLst>
          </p:cNvPr>
          <p:cNvSpPr>
            <a:spLocks noGrp="1"/>
          </p:cNvSpPr>
          <p:nvPr>
            <p:ph idx="1"/>
          </p:nvPr>
        </p:nvSpPr>
        <p:spPr>
          <a:xfrm>
            <a:off x="7531611" y="2434201"/>
            <a:ext cx="3822189" cy="3742762"/>
          </a:xfrm>
        </p:spPr>
        <p:txBody>
          <a:bodyPr>
            <a:normAutofit/>
          </a:bodyPr>
          <a:lstStyle/>
          <a:p>
            <a:pPr marL="0" indent="0">
              <a:buNone/>
            </a:pPr>
            <a:r>
              <a:rPr lang="es-MX" sz="3200" dirty="0">
                <a:latin typeface="Times New Roman" panose="02020603050405020304" pitchFamily="18" charset="0"/>
                <a:cs typeface="Times New Roman" panose="02020603050405020304" pitchFamily="18" charset="0"/>
              </a:rPr>
              <a:t>El domingo antes de ser un precepto es un regalo de parte de Dios que la Iglesia con gran celo protege y custodia. Que nadie se atreva a “hurtar” este misterio</a:t>
            </a:r>
            <a:r>
              <a:rPr lang="es-MX" sz="2000" dirty="0"/>
              <a:t>.</a:t>
            </a:r>
          </a:p>
        </p:txBody>
      </p:sp>
    </p:spTree>
    <p:extLst>
      <p:ext uri="{BB962C8B-B14F-4D97-AF65-F5344CB8AC3E}">
        <p14:creationId xmlns:p14="http://schemas.microsoft.com/office/powerpoint/2010/main" val="2862500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D18EA-B6DE-4ABE-AB02-C261D0BA811C}"/>
              </a:ext>
            </a:extLst>
          </p:cNvPr>
          <p:cNvSpPr>
            <a:spLocks noGrp="1"/>
          </p:cNvSpPr>
          <p:nvPr>
            <p:ph type="title"/>
          </p:nvPr>
        </p:nvSpPr>
        <p:spPr>
          <a:xfrm>
            <a:off x="838200" y="365125"/>
            <a:ext cx="10515600" cy="1741971"/>
          </a:xfrm>
        </p:spPr>
        <p:txBody>
          <a:bodyPr>
            <a:normAutofit fontScale="90000"/>
          </a:bodyPr>
          <a:lstStyle/>
          <a:p>
            <a:pPr algn="ctr"/>
            <a:r>
              <a:rPr lang="es-MX" dirty="0">
                <a:solidFill>
                  <a:schemeClr val="accent6">
                    <a:lumMod val="50000"/>
                  </a:schemeClr>
                </a:solidFill>
                <a:latin typeface="Times New Roman" panose="02020603050405020304" pitchFamily="18" charset="0"/>
                <a:cs typeface="Times New Roman" panose="02020603050405020304" pitchFamily="18" charset="0"/>
              </a:rPr>
              <a:t>Secretariado de Pastoral Litúrgica de </a:t>
            </a:r>
            <a:br>
              <a:rPr lang="es-MX" dirty="0">
                <a:solidFill>
                  <a:schemeClr val="accent6">
                    <a:lumMod val="50000"/>
                  </a:schemeClr>
                </a:solidFill>
                <a:latin typeface="Times New Roman" panose="02020603050405020304" pitchFamily="18" charset="0"/>
                <a:cs typeface="Times New Roman" panose="02020603050405020304" pitchFamily="18" charset="0"/>
              </a:rPr>
            </a:br>
            <a:r>
              <a:rPr lang="es-MX" dirty="0">
                <a:solidFill>
                  <a:schemeClr val="accent6">
                    <a:lumMod val="50000"/>
                  </a:schemeClr>
                </a:solidFill>
                <a:latin typeface="Times New Roman" panose="02020603050405020304" pitchFamily="18" charset="0"/>
                <a:cs typeface="Times New Roman" panose="02020603050405020304" pitchFamily="18" charset="0"/>
              </a:rPr>
              <a:t>la Arquidiócesis de Monterrey</a:t>
            </a:r>
            <a:br>
              <a:rPr lang="es-MX" dirty="0">
                <a:solidFill>
                  <a:schemeClr val="accent6">
                    <a:lumMod val="50000"/>
                  </a:schemeClr>
                </a:solidFill>
                <a:latin typeface="Times New Roman" panose="02020603050405020304" pitchFamily="18" charset="0"/>
                <a:cs typeface="Times New Roman" panose="02020603050405020304" pitchFamily="18" charset="0"/>
              </a:rPr>
            </a:br>
            <a:r>
              <a:rPr lang="es-MX" dirty="0">
                <a:solidFill>
                  <a:schemeClr val="accent6">
                    <a:lumMod val="50000"/>
                  </a:schemeClr>
                </a:solidFill>
                <a:latin typeface="Times New Roman" panose="02020603050405020304" pitchFamily="18" charset="0"/>
                <a:cs typeface="Times New Roman" panose="02020603050405020304" pitchFamily="18" charset="0"/>
              </a:rPr>
              <a:t>2022</a:t>
            </a:r>
          </a:p>
        </p:txBody>
      </p:sp>
      <p:pic>
        <p:nvPicPr>
          <p:cNvPr id="5" name="Imagen 4" descr="Un dibujo de una persona&#10;&#10;Descripción generada automáticamente con confianza baja">
            <a:extLst>
              <a:ext uri="{FF2B5EF4-FFF2-40B4-BE49-F238E27FC236}">
                <a16:creationId xmlns:a16="http://schemas.microsoft.com/office/drawing/2014/main" id="{6D046EFC-15C4-4B94-9C4E-9F35E382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985" y="2631458"/>
            <a:ext cx="5122175" cy="3073305"/>
          </a:xfrm>
          <a:prstGeom prst="rect">
            <a:avLst/>
          </a:prstGeom>
        </p:spPr>
      </p:pic>
    </p:spTree>
    <p:extLst>
      <p:ext uri="{BB962C8B-B14F-4D97-AF65-F5344CB8AC3E}">
        <p14:creationId xmlns:p14="http://schemas.microsoft.com/office/powerpoint/2010/main" val="419665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E578B-96A1-4806-8268-280DE4BAD4EC}"/>
              </a:ext>
            </a:extLst>
          </p:cNvPr>
          <p:cNvSpPr>
            <a:spLocks noGrp="1"/>
          </p:cNvSpPr>
          <p:nvPr>
            <p:ph type="title"/>
          </p:nvPr>
        </p:nvSpPr>
        <p:spPr/>
        <p:txBody>
          <a:bodyPr/>
          <a:lstStyle/>
          <a:p>
            <a:pPr algn="ctr"/>
            <a:r>
              <a:rPr lang="es-MX" dirty="0" err="1">
                <a:solidFill>
                  <a:srgbClr val="00B0F0"/>
                </a:solidFill>
                <a:latin typeface="Felix Titling" panose="04060505060202020A04" pitchFamily="82" charset="0"/>
              </a:rPr>
              <a:t>mOTIVACIÓN</a:t>
            </a:r>
            <a:endParaRPr lang="es-MX" dirty="0">
              <a:solidFill>
                <a:srgbClr val="00B0F0"/>
              </a:solidFill>
              <a:latin typeface="Felix Titling" panose="04060505060202020A04" pitchFamily="82" charset="0"/>
            </a:endParaRPr>
          </a:p>
        </p:txBody>
      </p:sp>
      <p:sp>
        <p:nvSpPr>
          <p:cNvPr id="3" name="Marcador de contenido 2">
            <a:extLst>
              <a:ext uri="{FF2B5EF4-FFF2-40B4-BE49-F238E27FC236}">
                <a16:creationId xmlns:a16="http://schemas.microsoft.com/office/drawing/2014/main" id="{8551A5E8-0D55-4145-AA20-2ED2DAE10B8F}"/>
              </a:ext>
            </a:extLst>
          </p:cNvPr>
          <p:cNvSpPr>
            <a:spLocks noGrp="1"/>
          </p:cNvSpPr>
          <p:nvPr>
            <p:ph idx="1"/>
          </p:nvPr>
        </p:nvSpPr>
        <p:spPr/>
        <p:txBody>
          <a:bodyPr/>
          <a:lstStyle/>
          <a:p>
            <a:r>
              <a:rPr lang="es-MX" dirty="0">
                <a:latin typeface="Times New Roman" panose="02020603050405020304" pitchFamily="18" charset="0"/>
                <a:cs typeface="Times New Roman" panose="02020603050405020304" pitchFamily="18" charset="0"/>
              </a:rPr>
              <a:t>Dejar en claro que no se pueden rechazar las resoluciones del Concilio Vaticano II.</a:t>
            </a:r>
          </a:p>
          <a:p>
            <a:r>
              <a:rPr lang="es-MX" dirty="0">
                <a:latin typeface="Times New Roman" panose="02020603050405020304" pitchFamily="18" charset="0"/>
                <a:cs typeface="Times New Roman" panose="02020603050405020304" pitchFamily="18" charset="0"/>
              </a:rPr>
              <a:t>Dejar en firme la doctrina que se desprende de la Constitución Apostólica “</a:t>
            </a:r>
            <a:r>
              <a:rPr lang="es-MX" dirty="0" err="1">
                <a:latin typeface="Times New Roman" panose="02020603050405020304" pitchFamily="18" charset="0"/>
                <a:cs typeface="Times New Roman" panose="02020603050405020304" pitchFamily="18" charset="0"/>
              </a:rPr>
              <a:t>Sacrosanctum</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Concilum</a:t>
            </a:r>
            <a:r>
              <a:rPr lang="es-MX" dirty="0">
                <a:latin typeface="Times New Roman" panose="02020603050405020304" pitchFamily="18" charset="0"/>
                <a:cs typeface="Times New Roman" panose="02020603050405020304" pitchFamily="18" charset="0"/>
              </a:rPr>
              <a:t>.”</a:t>
            </a:r>
          </a:p>
          <a:p>
            <a:r>
              <a:rPr lang="es-MX" dirty="0">
                <a:latin typeface="Times New Roman" panose="02020603050405020304" pitchFamily="18" charset="0"/>
                <a:cs typeface="Times New Roman" panose="02020603050405020304" pitchFamily="18" charset="0"/>
              </a:rPr>
              <a:t>No inclinarse por los ritos, sino por la teología de los símbolos que nacen del misterio de la Encarnación.</a:t>
            </a:r>
          </a:p>
          <a:p>
            <a:r>
              <a:rPr lang="es-MX" dirty="0">
                <a:latin typeface="Times New Roman" panose="02020603050405020304" pitchFamily="18" charset="0"/>
                <a:cs typeface="Times New Roman" panose="02020603050405020304" pitchFamily="18" charset="0"/>
              </a:rPr>
              <a:t>Reafirmar la intención de Cristo al instituir y regalar a su Iglesia el Don de la Eucaristía que se manifiesta a través de la liturgia.</a:t>
            </a:r>
          </a:p>
          <a:p>
            <a:r>
              <a:rPr lang="es-MX" dirty="0">
                <a:latin typeface="Times New Roman" panose="02020603050405020304" pitchFamily="18" charset="0"/>
                <a:cs typeface="Times New Roman" panose="02020603050405020304" pitchFamily="18" charset="0"/>
              </a:rPr>
              <a:t>Consolidar el concepto de Liturgia como teología hecha rito.</a:t>
            </a:r>
          </a:p>
        </p:txBody>
      </p:sp>
    </p:spTree>
    <p:extLst>
      <p:ext uri="{BB962C8B-B14F-4D97-AF65-F5344CB8AC3E}">
        <p14:creationId xmlns:p14="http://schemas.microsoft.com/office/powerpoint/2010/main" val="57483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magen que contiene jugando, grupo, frente, hombre&#10;&#10;Descripción generada automáticamente">
            <a:extLst>
              <a:ext uri="{FF2B5EF4-FFF2-40B4-BE49-F238E27FC236}">
                <a16:creationId xmlns:a16="http://schemas.microsoft.com/office/drawing/2014/main" id="{E453328C-0252-4181-8645-162DAA880EF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75" r="1" b="1"/>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pic>
        <p:nvPicPr>
          <p:cNvPr id="5" name="Imagen 4" descr="Grupo de personas sentadas alrededor de una mesa&#10;&#10;Descripción generada automáticamente con confianza baja">
            <a:extLst>
              <a:ext uri="{FF2B5EF4-FFF2-40B4-BE49-F238E27FC236}">
                <a16:creationId xmlns:a16="http://schemas.microsoft.com/office/drawing/2014/main" id="{ECDC78CF-CAA9-4CFB-9A4A-9DA6F909D0E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640" r="14720" b="2"/>
          <a:stretch/>
        </p:blipFill>
        <p:spPr>
          <a:xfrm>
            <a:off x="-36754" y="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
        <p:nvSpPr>
          <p:cNvPr id="2" name="Título 1">
            <a:extLst>
              <a:ext uri="{FF2B5EF4-FFF2-40B4-BE49-F238E27FC236}">
                <a16:creationId xmlns:a16="http://schemas.microsoft.com/office/drawing/2014/main" id="{FC2A4CC9-0ADA-4822-9926-87119F76F677}"/>
              </a:ext>
            </a:extLst>
          </p:cNvPr>
          <p:cNvSpPr>
            <a:spLocks noGrp="1"/>
          </p:cNvSpPr>
          <p:nvPr>
            <p:ph type="title"/>
          </p:nvPr>
        </p:nvSpPr>
        <p:spPr>
          <a:xfrm>
            <a:off x="1795026" y="550959"/>
            <a:ext cx="6931319" cy="509468"/>
          </a:xfrm>
        </p:spPr>
        <p:txBody>
          <a:bodyPr vert="horz" lIns="91440" tIns="45720" rIns="91440" bIns="45720" rtlCol="0" anchor="b">
            <a:normAutofit/>
          </a:bodyPr>
          <a:lstStyle/>
          <a:p>
            <a:r>
              <a:rPr lang="en-US" sz="2400" kern="1200" dirty="0" err="1">
                <a:solidFill>
                  <a:schemeClr val="bg1"/>
                </a:solidFill>
                <a:latin typeface="Felix Titling" panose="04060505060202020A04" pitchFamily="82" charset="0"/>
              </a:rPr>
              <a:t>Vocación</a:t>
            </a:r>
            <a:r>
              <a:rPr lang="en-US" sz="2400" kern="1200" dirty="0">
                <a:solidFill>
                  <a:schemeClr val="bg1"/>
                </a:solidFill>
                <a:latin typeface="Felix Titling" panose="04060505060202020A04" pitchFamily="82" charset="0"/>
              </a:rPr>
              <a:t> universal a la </a:t>
            </a:r>
            <a:r>
              <a:rPr lang="en-US" sz="2400" kern="1200" dirty="0" err="1">
                <a:solidFill>
                  <a:schemeClr val="bg1"/>
                </a:solidFill>
                <a:latin typeface="Felix Titling" panose="04060505060202020A04" pitchFamily="82" charset="0"/>
              </a:rPr>
              <a:t>eucaristía</a:t>
            </a:r>
            <a:endParaRPr lang="en-US" sz="2400" kern="1200" dirty="0">
              <a:solidFill>
                <a:schemeClr val="bg1"/>
              </a:solidFill>
              <a:latin typeface="Felix Titling" panose="04060505060202020A04" pitchFamily="82" charset="0"/>
            </a:endParaRPr>
          </a:p>
        </p:txBody>
      </p:sp>
      <p:sp>
        <p:nvSpPr>
          <p:cNvPr id="3" name="Marcador de contenido 2">
            <a:extLst>
              <a:ext uri="{FF2B5EF4-FFF2-40B4-BE49-F238E27FC236}">
                <a16:creationId xmlns:a16="http://schemas.microsoft.com/office/drawing/2014/main" id="{D753A383-034D-49F6-8D5B-4F0D6124C35A}"/>
              </a:ext>
            </a:extLst>
          </p:cNvPr>
          <p:cNvSpPr>
            <a:spLocks noGrp="1"/>
          </p:cNvSpPr>
          <p:nvPr>
            <p:ph idx="1"/>
          </p:nvPr>
        </p:nvSpPr>
        <p:spPr>
          <a:xfrm>
            <a:off x="599819" y="6059086"/>
            <a:ext cx="7239164" cy="349725"/>
          </a:xfrm>
        </p:spPr>
        <p:txBody>
          <a:bodyPr vert="horz" lIns="91440" tIns="45720" rIns="91440" bIns="45720" rtlCol="0" anchor="t">
            <a:noAutofit/>
          </a:bodyPr>
          <a:lstStyle/>
          <a:p>
            <a:pPr marL="0" indent="0">
              <a:buNone/>
            </a:pPr>
            <a:r>
              <a:rPr lang="en-US" sz="2400" kern="12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400" kern="1200" dirty="0" err="1">
                <a:solidFill>
                  <a:schemeClr val="tx1">
                    <a:lumMod val="85000"/>
                    <a:lumOff val="15000"/>
                  </a:schemeClr>
                </a:solidFill>
                <a:latin typeface="Times New Roman" panose="02020603050405020304" pitchFamily="18" charset="0"/>
                <a:cs typeface="Times New Roman" panose="02020603050405020304" pitchFamily="18" charset="0"/>
              </a:rPr>
              <a:t>Cuando</a:t>
            </a:r>
            <a:r>
              <a:rPr lang="en-US" sz="2400" kern="1200" dirty="0">
                <a:solidFill>
                  <a:schemeClr val="tx1">
                    <a:lumMod val="85000"/>
                    <a:lumOff val="15000"/>
                  </a:schemeClr>
                </a:solidFill>
                <a:latin typeface="Times New Roman" panose="02020603050405020304" pitchFamily="18" charset="0"/>
                <a:cs typeface="Times New Roman" panose="02020603050405020304" pitchFamily="18" charset="0"/>
              </a:rPr>
              <a:t> sea </a:t>
            </a:r>
            <a:r>
              <a:rPr lang="en-US" sz="2400" kern="1200" dirty="0" err="1">
                <a:solidFill>
                  <a:schemeClr val="tx1">
                    <a:lumMod val="85000"/>
                    <a:lumOff val="15000"/>
                  </a:schemeClr>
                </a:solidFill>
                <a:latin typeface="Times New Roman" panose="02020603050405020304" pitchFamily="18" charset="0"/>
                <a:cs typeface="Times New Roman" panose="02020603050405020304" pitchFamily="18" charset="0"/>
              </a:rPr>
              <a:t>elevado</a:t>
            </a:r>
            <a:r>
              <a:rPr lang="en-US" sz="2400" kern="1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85000"/>
                    <a:lumOff val="15000"/>
                  </a:schemeClr>
                </a:solidFill>
                <a:latin typeface="Times New Roman" panose="02020603050405020304" pitchFamily="18" charset="0"/>
                <a:cs typeface="Times New Roman" panose="02020603050405020304" pitchFamily="18" charset="0"/>
              </a:rPr>
              <a:t>atraeré</a:t>
            </a:r>
            <a:r>
              <a:rPr lang="en-US" sz="2400" kern="1200" dirty="0">
                <a:solidFill>
                  <a:schemeClr val="tx1">
                    <a:lumMod val="85000"/>
                    <a:lumOff val="15000"/>
                  </a:schemeClr>
                </a:solidFill>
                <a:latin typeface="Times New Roman" panose="02020603050405020304" pitchFamily="18" charset="0"/>
                <a:cs typeface="Times New Roman" panose="02020603050405020304" pitchFamily="18" charset="0"/>
              </a:rPr>
              <a:t> a </a:t>
            </a:r>
            <a:r>
              <a:rPr lang="en-US" sz="2400" kern="1200" dirty="0" err="1">
                <a:solidFill>
                  <a:schemeClr val="tx1">
                    <a:lumMod val="85000"/>
                    <a:lumOff val="15000"/>
                  </a:schemeClr>
                </a:solidFill>
                <a:latin typeface="Times New Roman" panose="02020603050405020304" pitchFamily="18" charset="0"/>
                <a:cs typeface="Times New Roman" panose="02020603050405020304" pitchFamily="18" charset="0"/>
              </a:rPr>
              <a:t>todos</a:t>
            </a:r>
            <a:r>
              <a:rPr lang="en-US" sz="2400" kern="1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85000"/>
                    <a:lumOff val="15000"/>
                  </a:schemeClr>
                </a:solidFill>
                <a:latin typeface="Times New Roman" panose="02020603050405020304" pitchFamily="18" charset="0"/>
                <a:cs typeface="Times New Roman" panose="02020603050405020304" pitchFamily="18" charset="0"/>
              </a:rPr>
              <a:t>hacía</a:t>
            </a:r>
            <a:r>
              <a:rPr lang="en-US" sz="2400" kern="1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85000"/>
                    <a:lumOff val="15000"/>
                  </a:schemeClr>
                </a:solidFill>
                <a:latin typeface="Times New Roman" panose="02020603050405020304" pitchFamily="18" charset="0"/>
                <a:cs typeface="Times New Roman" panose="02020603050405020304" pitchFamily="18" charset="0"/>
              </a:rPr>
              <a:t>Mí</a:t>
            </a:r>
            <a:r>
              <a:rPr lang="en-US" sz="2400" kern="1200" dirty="0">
                <a:solidFill>
                  <a:schemeClr val="tx1">
                    <a:lumMod val="85000"/>
                    <a:lumOff val="15000"/>
                  </a:schemeClr>
                </a:solidFill>
                <a:latin typeface="Times New Roman" panose="02020603050405020304" pitchFamily="18" charset="0"/>
                <a:cs typeface="Times New Roman" panose="02020603050405020304" pitchFamily="18" charset="0"/>
              </a:rPr>
              <a:t>”. Jn 12, 20</a:t>
            </a:r>
          </a:p>
        </p:txBody>
      </p:sp>
    </p:spTree>
    <p:extLst>
      <p:ext uri="{BB962C8B-B14F-4D97-AF65-F5344CB8AC3E}">
        <p14:creationId xmlns:p14="http://schemas.microsoft.com/office/powerpoint/2010/main" val="202583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a multitud de gente&#10;&#10;Descripción generada automáticamente">
            <a:extLst>
              <a:ext uri="{FF2B5EF4-FFF2-40B4-BE49-F238E27FC236}">
                <a16:creationId xmlns:a16="http://schemas.microsoft.com/office/drawing/2014/main" id="{BCA1442A-3BEB-423C-B743-19665ACE2C3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947" r="9878" b="-1"/>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Título 1">
            <a:extLst>
              <a:ext uri="{FF2B5EF4-FFF2-40B4-BE49-F238E27FC236}">
                <a16:creationId xmlns:a16="http://schemas.microsoft.com/office/drawing/2014/main" id="{258680C0-3025-4458-8C3D-607E253E715B}"/>
              </a:ext>
            </a:extLst>
          </p:cNvPr>
          <p:cNvSpPr>
            <a:spLocks noGrp="1"/>
          </p:cNvSpPr>
          <p:nvPr>
            <p:ph type="title"/>
          </p:nvPr>
        </p:nvSpPr>
        <p:spPr>
          <a:xfrm>
            <a:off x="207715" y="1144879"/>
            <a:ext cx="3161940" cy="2640247"/>
          </a:xfrm>
        </p:spPr>
        <p:txBody>
          <a:bodyPr vert="horz" lIns="91440" tIns="45720" rIns="91440" bIns="45720" rtlCol="0" anchor="b">
            <a:normAutofit/>
          </a:bodyPr>
          <a:lstStyle/>
          <a:p>
            <a:r>
              <a:rPr lang="en-US" sz="3600" dirty="0">
                <a:solidFill>
                  <a:schemeClr val="tx1">
                    <a:lumMod val="85000"/>
                    <a:lumOff val="15000"/>
                  </a:schemeClr>
                </a:solidFill>
                <a:latin typeface="Felix Titling" panose="04060505060202020A04" pitchFamily="82" charset="0"/>
              </a:rPr>
              <a:t>ES UN DON PARA </a:t>
            </a:r>
            <a:br>
              <a:rPr lang="en-US" sz="3600" dirty="0">
                <a:solidFill>
                  <a:schemeClr val="tx1">
                    <a:lumMod val="85000"/>
                    <a:lumOff val="15000"/>
                  </a:schemeClr>
                </a:solidFill>
                <a:latin typeface="Felix Titling" panose="04060505060202020A04" pitchFamily="82" charset="0"/>
              </a:rPr>
            </a:br>
            <a:r>
              <a:rPr lang="en-US" sz="3600" dirty="0">
                <a:solidFill>
                  <a:schemeClr val="tx1">
                    <a:lumMod val="85000"/>
                    <a:lumOff val="15000"/>
                  </a:schemeClr>
                </a:solidFill>
                <a:latin typeface="Felix Titling" panose="04060505060202020A04" pitchFamily="82" charset="0"/>
              </a:rPr>
              <a:t>LA IGLESIA</a:t>
            </a:r>
          </a:p>
        </p:txBody>
      </p:sp>
      <p:sp>
        <p:nvSpPr>
          <p:cNvPr id="3" name="Marcador de contenido 2">
            <a:extLst>
              <a:ext uri="{FF2B5EF4-FFF2-40B4-BE49-F238E27FC236}">
                <a16:creationId xmlns:a16="http://schemas.microsoft.com/office/drawing/2014/main" id="{6DDFF4E6-D7A8-4F0B-9949-54B7303C198F}"/>
              </a:ext>
            </a:extLst>
          </p:cNvPr>
          <p:cNvSpPr>
            <a:spLocks noGrp="1"/>
          </p:cNvSpPr>
          <p:nvPr>
            <p:ph idx="1"/>
          </p:nvPr>
        </p:nvSpPr>
        <p:spPr>
          <a:xfrm>
            <a:off x="335344" y="4837146"/>
            <a:ext cx="3306089" cy="665802"/>
          </a:xfrm>
        </p:spPr>
        <p:txBody>
          <a:bodyPr vert="horz" lIns="91440" tIns="45720" rIns="91440" bIns="45720" rtlCol="0">
            <a:noAutofit/>
          </a:bodyPr>
          <a:lstStyle/>
          <a:p>
            <a:pPr marL="0" indent="0">
              <a:buNone/>
            </a:pP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Para ser </a:t>
            </a:r>
            <a:r>
              <a:rPr lang="en-US" sz="2400" dirty="0" err="1">
                <a:solidFill>
                  <a:schemeClr val="tx1">
                    <a:lumMod val="85000"/>
                    <a:lumOff val="15000"/>
                  </a:schemeClr>
                </a:solidFill>
                <a:latin typeface="Times New Roman" panose="02020603050405020304" pitchFamily="18" charset="0"/>
                <a:cs typeface="Times New Roman" panose="02020603050405020304" pitchFamily="18" charset="0"/>
              </a:rPr>
              <a:t>ofrecido</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 para la </a:t>
            </a:r>
            <a:r>
              <a:rPr lang="en-US" sz="2400" dirty="0" err="1">
                <a:solidFill>
                  <a:schemeClr val="tx1">
                    <a:lumMod val="85000"/>
                    <a:lumOff val="15000"/>
                  </a:schemeClr>
                </a:solidFill>
                <a:latin typeface="Times New Roman" panose="02020603050405020304" pitchFamily="18" charset="0"/>
                <a:cs typeface="Times New Roman" panose="02020603050405020304" pitchFamily="18" charset="0"/>
              </a:rPr>
              <a:t>salvación</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 del </a:t>
            </a:r>
            <a:r>
              <a:rPr lang="en-US" sz="2400" dirty="0" err="1">
                <a:solidFill>
                  <a:schemeClr val="tx1">
                    <a:lumMod val="85000"/>
                    <a:lumOff val="15000"/>
                  </a:schemeClr>
                </a:solidFill>
                <a:latin typeface="Times New Roman" panose="02020603050405020304" pitchFamily="18" charset="0"/>
                <a:cs typeface="Times New Roman" panose="02020603050405020304" pitchFamily="18" charset="0"/>
              </a:rPr>
              <a:t>mundo</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35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7AA25B4-2E44-4783-9347-3A31A0522754}"/>
              </a:ext>
            </a:extLst>
          </p:cNvPr>
          <p:cNvSpPr>
            <a:spLocks noGrp="1"/>
          </p:cNvSpPr>
          <p:nvPr>
            <p:ph type="title"/>
          </p:nvPr>
        </p:nvSpPr>
        <p:spPr>
          <a:xfrm>
            <a:off x="718686" y="5091762"/>
            <a:ext cx="7484787" cy="1264588"/>
          </a:xfrm>
        </p:spPr>
        <p:txBody>
          <a:bodyPr vert="horz" lIns="91440" tIns="45720" rIns="91440" bIns="45720" rtlCol="0" anchor="ctr">
            <a:normAutofit fontScale="90000"/>
          </a:bodyPr>
          <a:lstStyle/>
          <a:p>
            <a:pPr algn="r"/>
            <a:r>
              <a:rPr lang="en-US" sz="4100" dirty="0">
                <a:solidFill>
                  <a:srgbClr val="FFFFFF"/>
                </a:solidFill>
                <a:latin typeface="Felix Titling" panose="04060505060202020A04" pitchFamily="82" charset="0"/>
              </a:rPr>
              <a:t>SÍ, ES TAMBIÉN ADORACIÓN, PERO SOBRE TODO </a:t>
            </a:r>
            <a:br>
              <a:rPr lang="en-US" sz="4100" dirty="0">
                <a:solidFill>
                  <a:srgbClr val="FFFFFF"/>
                </a:solidFill>
                <a:latin typeface="Felix Titling" panose="04060505060202020A04" pitchFamily="82" charset="0"/>
              </a:rPr>
            </a:br>
            <a:r>
              <a:rPr lang="en-US" sz="4100" dirty="0">
                <a:solidFill>
                  <a:srgbClr val="FFFFFF"/>
                </a:solidFill>
                <a:latin typeface="Felix Titling" panose="04060505060202020A04" pitchFamily="82" charset="0"/>
              </a:rPr>
              <a:t>UNA MISIÓN…</a:t>
            </a:r>
          </a:p>
        </p:txBody>
      </p:sp>
      <p:sp>
        <p:nvSpPr>
          <p:cNvPr id="3" name="Marcador de contenido 2">
            <a:extLst>
              <a:ext uri="{FF2B5EF4-FFF2-40B4-BE49-F238E27FC236}">
                <a16:creationId xmlns:a16="http://schemas.microsoft.com/office/drawing/2014/main" id="{C86D1372-83C7-4832-A26D-9EE2FF12DD7C}"/>
              </a:ext>
            </a:extLst>
          </p:cNvPr>
          <p:cNvSpPr>
            <a:spLocks noGrp="1"/>
          </p:cNvSpPr>
          <p:nvPr>
            <p:ph idx="1"/>
          </p:nvPr>
        </p:nvSpPr>
        <p:spPr>
          <a:xfrm>
            <a:off x="8602119" y="5091763"/>
            <a:ext cx="2871195" cy="1264587"/>
          </a:xfrm>
        </p:spPr>
        <p:txBody>
          <a:bodyPr vert="horz" lIns="91440" tIns="45720" rIns="91440" bIns="45720" rtlCol="0" anchor="ctr">
            <a:normAutofit/>
          </a:bodyPr>
          <a:lstStyle/>
          <a:p>
            <a:pPr marL="0" indent="0">
              <a:buNone/>
            </a:pPr>
            <a:r>
              <a:rPr lang="en-US" sz="2000" dirty="0">
                <a:solidFill>
                  <a:srgbClr val="FFC000"/>
                </a:solidFill>
                <a:latin typeface="Times New Roman" panose="02020603050405020304" pitchFamily="18" charset="0"/>
                <a:cs typeface="Times New Roman" panose="02020603050405020304" pitchFamily="18" charset="0"/>
              </a:rPr>
              <a:t>“Hagan </a:t>
            </a:r>
            <a:r>
              <a:rPr lang="en-US" sz="2000" dirty="0" err="1">
                <a:solidFill>
                  <a:srgbClr val="FFC000"/>
                </a:solidFill>
                <a:latin typeface="Times New Roman" panose="02020603050405020304" pitchFamily="18" charset="0"/>
                <a:cs typeface="Times New Roman" panose="02020603050405020304" pitchFamily="18" charset="0"/>
              </a:rPr>
              <a:t>esto</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en</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conmemoración</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mía</a:t>
            </a:r>
            <a:r>
              <a:rPr lang="en-US" sz="2000" dirty="0">
                <a:solidFill>
                  <a:srgbClr val="FFC000"/>
                </a:solidFill>
                <a:latin typeface="Times New Roman" panose="02020603050405020304" pitchFamily="18" charset="0"/>
                <a:cs typeface="Times New Roman" panose="02020603050405020304" pitchFamily="18" charset="0"/>
              </a:rPr>
              <a:t>”</a:t>
            </a:r>
          </a:p>
          <a:p>
            <a:pPr marL="0" indent="0">
              <a:buNone/>
            </a:pPr>
            <a:r>
              <a:rPr lang="en-US" sz="2000" dirty="0">
                <a:solidFill>
                  <a:srgbClr val="FFC000"/>
                </a:solidFill>
                <a:latin typeface="Times New Roman" panose="02020603050405020304" pitchFamily="18" charset="0"/>
                <a:cs typeface="Times New Roman" panose="02020603050405020304" pitchFamily="18" charset="0"/>
              </a:rPr>
              <a:t> Lc 22, 14</a:t>
            </a:r>
          </a:p>
        </p:txBody>
      </p:sp>
      <p:pic>
        <p:nvPicPr>
          <p:cNvPr id="5" name="Imagen 4" descr="Imagen que contiene foto, grupo, edificio, montón&#10;&#10;Descripción generada automáticamente">
            <a:extLst>
              <a:ext uri="{FF2B5EF4-FFF2-40B4-BE49-F238E27FC236}">
                <a16:creationId xmlns:a16="http://schemas.microsoft.com/office/drawing/2014/main" id="{1F430FA0-0D69-4C04-94DB-7145321D658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845" r="-1" b="14017"/>
          <a:stretch/>
        </p:blipFill>
        <p:spPr>
          <a:xfrm>
            <a:off x="320040" y="320040"/>
            <a:ext cx="11548872" cy="4462272"/>
          </a:xfrm>
          <a:prstGeom prst="rect">
            <a:avLst/>
          </a:prstGeom>
        </p:spPr>
      </p:pic>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95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haciendo gestos con la mano&#10;&#10;Descripción generada automáticamente con confianza media">
            <a:extLst>
              <a:ext uri="{FF2B5EF4-FFF2-40B4-BE49-F238E27FC236}">
                <a16:creationId xmlns:a16="http://schemas.microsoft.com/office/drawing/2014/main" id="{22C9AAB8-B0CC-4A44-A237-65BA97F465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28" r="33736" b="909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C80985E-D5E9-46EA-B657-E480471D2818}"/>
              </a:ext>
            </a:extLst>
          </p:cNvPr>
          <p:cNvSpPr>
            <a:spLocks noGrp="1"/>
          </p:cNvSpPr>
          <p:nvPr>
            <p:ph type="title"/>
          </p:nvPr>
        </p:nvSpPr>
        <p:spPr>
          <a:xfrm>
            <a:off x="531587" y="1397671"/>
            <a:ext cx="5409635" cy="1649658"/>
          </a:xfrm>
        </p:spPr>
        <p:txBody>
          <a:bodyPr vert="horz" lIns="91440" tIns="45720" rIns="91440" bIns="45720" rtlCol="0" anchor="b">
            <a:normAutofit/>
          </a:bodyPr>
          <a:lstStyle/>
          <a:p>
            <a:r>
              <a:rPr lang="en-US" sz="4800" dirty="0">
                <a:latin typeface="Felix Titling" panose="04060505060202020A04" pitchFamily="82" charset="0"/>
              </a:rPr>
              <a:t>No es </a:t>
            </a:r>
            <a:r>
              <a:rPr lang="en-US" sz="4800" dirty="0" err="1">
                <a:latin typeface="Felix Titling" panose="04060505060202020A04" pitchFamily="82" charset="0"/>
              </a:rPr>
              <a:t>una</a:t>
            </a:r>
            <a:r>
              <a:rPr lang="en-US" sz="4800" dirty="0">
                <a:latin typeface="Felix Titling" panose="04060505060202020A04" pitchFamily="82" charset="0"/>
              </a:rPr>
              <a:t> </a:t>
            </a:r>
            <a:r>
              <a:rPr lang="en-US" sz="4800" dirty="0" err="1">
                <a:latin typeface="Felix Titling" panose="04060505060202020A04" pitchFamily="82" charset="0"/>
              </a:rPr>
              <a:t>escenificación</a:t>
            </a:r>
            <a:endParaRPr lang="en-US" sz="4800" dirty="0">
              <a:latin typeface="Felix Titling" panose="04060505060202020A04" pitchFamily="82" charset="0"/>
            </a:endParaRPr>
          </a:p>
        </p:txBody>
      </p:sp>
      <p:sp>
        <p:nvSpPr>
          <p:cNvPr id="3" name="Marcador de contenido 2">
            <a:extLst>
              <a:ext uri="{FF2B5EF4-FFF2-40B4-BE49-F238E27FC236}">
                <a16:creationId xmlns:a16="http://schemas.microsoft.com/office/drawing/2014/main" id="{640FA7B2-EF25-4293-BF2B-1909F039AC17}"/>
              </a:ext>
            </a:extLst>
          </p:cNvPr>
          <p:cNvSpPr>
            <a:spLocks noGrp="1"/>
          </p:cNvSpPr>
          <p:nvPr>
            <p:ph idx="1"/>
          </p:nvPr>
        </p:nvSpPr>
        <p:spPr>
          <a:xfrm>
            <a:off x="477980" y="4872922"/>
            <a:ext cx="5409635" cy="1208141"/>
          </a:xfrm>
        </p:spPr>
        <p:txBody>
          <a:bodyPr vert="horz" lIns="91440" tIns="45720" rIns="91440" bIns="45720" rtlCol="0">
            <a:normAutofit/>
          </a:bodyPr>
          <a:lstStyle/>
          <a:p>
            <a:pPr marL="0" indent="0">
              <a:buNone/>
            </a:pPr>
            <a:r>
              <a:rPr lang="en-US" sz="2400" dirty="0">
                <a:latin typeface="Times New Roman" panose="02020603050405020304" pitchFamily="18" charset="0"/>
                <a:cs typeface="Times New Roman" panose="02020603050405020304" pitchFamily="18" charset="0"/>
              </a:rPr>
              <a:t>Se </a:t>
            </a:r>
            <a:r>
              <a:rPr lang="en-US" sz="2400" dirty="0" err="1">
                <a:latin typeface="Times New Roman" panose="02020603050405020304" pitchFamily="18" charset="0"/>
                <a:cs typeface="Times New Roman" panose="02020603050405020304" pitchFamily="18" charset="0"/>
              </a:rPr>
              <a:t>trata</a:t>
            </a:r>
            <a:r>
              <a:rPr lang="en-US" sz="2400" dirty="0">
                <a:latin typeface="Times New Roman" panose="02020603050405020304" pitchFamily="18" charset="0"/>
                <a:cs typeface="Times New Roman" panose="02020603050405020304" pitchFamily="18" charset="0"/>
              </a:rPr>
              <a:t> de un Encuentro tan </a:t>
            </a:r>
            <a:r>
              <a:rPr lang="en-US" sz="2400" dirty="0" err="1">
                <a:latin typeface="Times New Roman" panose="02020603050405020304" pitchFamily="18" charset="0"/>
                <a:cs typeface="Times New Roman" panose="02020603050405020304" pitchFamily="18" charset="0"/>
              </a:rPr>
              <a:t>intenso</a:t>
            </a:r>
            <a:r>
              <a:rPr lang="en-US" sz="2400" dirty="0">
                <a:latin typeface="Times New Roman" panose="02020603050405020304" pitchFamily="18" charset="0"/>
                <a:cs typeface="Times New Roman" panose="02020603050405020304" pitchFamily="18" charset="0"/>
              </a:rPr>
              <a:t> con Cristo que </a:t>
            </a:r>
            <a:r>
              <a:rPr lang="en-US" sz="2400" dirty="0" err="1">
                <a:latin typeface="Times New Roman" panose="02020603050405020304" pitchFamily="18" charset="0"/>
                <a:cs typeface="Times New Roman" panose="02020603050405020304" pitchFamily="18" charset="0"/>
              </a:rPr>
              <a:t>quedamos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convertidos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Él</a:t>
            </a:r>
            <a:r>
              <a:rPr lang="en-US" sz="2400"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57201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persona, exterior, edificio, calle&#10;&#10;Descripción generada automáticamente">
            <a:extLst>
              <a:ext uri="{FF2B5EF4-FFF2-40B4-BE49-F238E27FC236}">
                <a16:creationId xmlns:a16="http://schemas.microsoft.com/office/drawing/2014/main" id="{2C262BA2-4122-4AC7-A48A-1DD08128142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06" r="21609" b="1639"/>
          <a:stretch/>
        </p:blipFill>
        <p:spPr>
          <a:xfrm>
            <a:off x="2562726" y="1"/>
            <a:ext cx="9629274" cy="6857999"/>
          </a:xfrm>
          <a:prstGeom prst="rect">
            <a:avLst/>
          </a:prstGeom>
        </p:spPr>
      </p:pic>
      <p:sp>
        <p:nvSpPr>
          <p:cNvPr id="10" name="Freeform: Shape 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870F72A-F44F-4C6E-A9C2-B925801AC0BE}"/>
              </a:ext>
            </a:extLst>
          </p:cNvPr>
          <p:cNvSpPr>
            <a:spLocks noGrp="1"/>
          </p:cNvSpPr>
          <p:nvPr>
            <p:ph type="title"/>
          </p:nvPr>
        </p:nvSpPr>
        <p:spPr>
          <a:xfrm>
            <a:off x="249884" y="466531"/>
            <a:ext cx="4844629" cy="3883408"/>
          </a:xfrm>
        </p:spPr>
        <p:txBody>
          <a:bodyPr vert="horz" lIns="91440" tIns="45720" rIns="91440" bIns="45720" rtlCol="0" anchor="b">
            <a:noAutofit/>
          </a:bodyPr>
          <a:lstStyle/>
          <a:p>
            <a:r>
              <a:rPr lang="en-US" dirty="0" err="1">
                <a:latin typeface="Felix Titling" panose="04060505060202020A04" pitchFamily="82" charset="0"/>
              </a:rPr>
              <a:t>En</a:t>
            </a:r>
            <a:r>
              <a:rPr lang="en-US" dirty="0">
                <a:latin typeface="Felix Titling" panose="04060505060202020A04" pitchFamily="82" charset="0"/>
              </a:rPr>
              <a:t> la </a:t>
            </a:r>
            <a:r>
              <a:rPr lang="en-US" dirty="0" err="1">
                <a:latin typeface="Felix Titling" panose="04060505060202020A04" pitchFamily="82" charset="0"/>
              </a:rPr>
              <a:t>Liturgia</a:t>
            </a:r>
            <a:r>
              <a:rPr lang="en-US" dirty="0">
                <a:latin typeface="Felix Titling" panose="04060505060202020A04" pitchFamily="82" charset="0"/>
              </a:rPr>
              <a:t> </a:t>
            </a:r>
            <a:r>
              <a:rPr lang="en-US" dirty="0" err="1">
                <a:latin typeface="Felix Titling" panose="04060505060202020A04" pitchFamily="82" charset="0"/>
              </a:rPr>
              <a:t>cada</a:t>
            </a:r>
            <a:r>
              <a:rPr lang="en-US" dirty="0">
                <a:latin typeface="Felix Titling" panose="04060505060202020A04" pitchFamily="82" charset="0"/>
              </a:rPr>
              <a:t> uno </a:t>
            </a:r>
            <a:br>
              <a:rPr lang="en-US" dirty="0">
                <a:latin typeface="Felix Titling" panose="04060505060202020A04" pitchFamily="82" charset="0"/>
              </a:rPr>
            </a:br>
            <a:r>
              <a:rPr lang="en-US" dirty="0">
                <a:latin typeface="Felix Titling" panose="04060505060202020A04" pitchFamily="82" charset="0"/>
              </a:rPr>
              <a:t>de </a:t>
            </a:r>
            <a:r>
              <a:rPr lang="en-US" dirty="0" err="1">
                <a:latin typeface="Felix Titling" panose="04060505060202020A04" pitchFamily="82" charset="0"/>
              </a:rPr>
              <a:t>nosotros</a:t>
            </a:r>
            <a:r>
              <a:rPr lang="en-US" dirty="0">
                <a:latin typeface="Felix Titling" panose="04060505060202020A04" pitchFamily="82" charset="0"/>
              </a:rPr>
              <a:t> </a:t>
            </a:r>
            <a:r>
              <a:rPr lang="en-US" dirty="0" err="1">
                <a:latin typeface="Felix Titling" panose="04060505060202020A04" pitchFamily="82" charset="0"/>
              </a:rPr>
              <a:t>encarnamos</a:t>
            </a:r>
            <a:r>
              <a:rPr lang="en-US" dirty="0">
                <a:latin typeface="Felix Titling" panose="04060505060202020A04" pitchFamily="82" charset="0"/>
              </a:rPr>
              <a:t> a </a:t>
            </a:r>
            <a:br>
              <a:rPr lang="en-US" dirty="0">
                <a:latin typeface="Felix Titling" panose="04060505060202020A04" pitchFamily="82" charset="0"/>
              </a:rPr>
            </a:br>
            <a:r>
              <a:rPr lang="en-US" dirty="0" err="1">
                <a:latin typeface="Felix Titling" panose="04060505060202020A04" pitchFamily="82" charset="0"/>
              </a:rPr>
              <a:t>los</a:t>
            </a:r>
            <a:r>
              <a:rPr lang="en-US" dirty="0">
                <a:latin typeface="Felix Titling" panose="04060505060202020A04" pitchFamily="82" charset="0"/>
              </a:rPr>
              <a:t> </a:t>
            </a:r>
            <a:r>
              <a:rPr lang="en-US" dirty="0" err="1">
                <a:latin typeface="Felix Titling" panose="04060505060202020A04" pitchFamily="82" charset="0"/>
              </a:rPr>
              <a:t>personajes</a:t>
            </a:r>
            <a:r>
              <a:rPr lang="en-US" dirty="0">
                <a:latin typeface="Felix Titling" panose="04060505060202020A04" pitchFamily="82" charset="0"/>
              </a:rPr>
              <a:t> del </a:t>
            </a:r>
            <a:r>
              <a:rPr lang="en-US" dirty="0" err="1">
                <a:latin typeface="Felix Titling" panose="04060505060202020A04" pitchFamily="82" charset="0"/>
              </a:rPr>
              <a:t>evangelio</a:t>
            </a:r>
            <a:endParaRPr lang="en-US" dirty="0">
              <a:latin typeface="Felix Titling" panose="04060505060202020A04" pitchFamily="82" charset="0"/>
            </a:endParaRPr>
          </a:p>
        </p:txBody>
      </p:sp>
      <p:sp>
        <p:nvSpPr>
          <p:cNvPr id="3" name="Marcador de contenido 2">
            <a:extLst>
              <a:ext uri="{FF2B5EF4-FFF2-40B4-BE49-F238E27FC236}">
                <a16:creationId xmlns:a16="http://schemas.microsoft.com/office/drawing/2014/main" id="{5AFFF414-2010-4B29-A944-64E7BB74774E}"/>
              </a:ext>
            </a:extLst>
          </p:cNvPr>
          <p:cNvSpPr>
            <a:spLocks noGrp="1"/>
          </p:cNvSpPr>
          <p:nvPr>
            <p:ph idx="1"/>
          </p:nvPr>
        </p:nvSpPr>
        <p:spPr>
          <a:xfrm>
            <a:off x="655382" y="5387309"/>
            <a:ext cx="4102148" cy="1155525"/>
          </a:xfrm>
        </p:spPr>
        <p:txBody>
          <a:bodyPr vert="horz" lIns="91440" tIns="45720" rIns="91440" bIns="45720" rtlCol="0" anchor="t">
            <a:noAutofit/>
          </a:bodyPr>
          <a:lstStyle/>
          <a:p>
            <a:pPr marL="0" indent="0">
              <a:buNone/>
            </a:pPr>
            <a:r>
              <a:rPr lang="en-US" sz="2400" dirty="0" err="1">
                <a:latin typeface="Times New Roman" panose="02020603050405020304" pitchFamily="18" charset="0"/>
                <a:cs typeface="Times New Roman" panose="02020603050405020304" pitchFamily="18" charset="0"/>
              </a:rPr>
              <a:t>Yo</a:t>
            </a:r>
            <a:r>
              <a:rPr lang="en-US" sz="2400" dirty="0">
                <a:latin typeface="Times New Roman" panose="02020603050405020304" pitchFamily="18" charset="0"/>
                <a:cs typeface="Times New Roman" panose="02020603050405020304" pitchFamily="18" charset="0"/>
              </a:rPr>
              <a:t> soy Pedro… </a:t>
            </a:r>
            <a:r>
              <a:rPr lang="en-US" sz="2400" dirty="0" err="1">
                <a:latin typeface="Times New Roman" panose="02020603050405020304" pitchFamily="18" charset="0"/>
                <a:cs typeface="Times New Roman" panose="02020603050405020304" pitchFamily="18" charset="0"/>
              </a:rPr>
              <a:t>Yo</a:t>
            </a:r>
            <a:r>
              <a:rPr lang="en-US" sz="2400" dirty="0">
                <a:latin typeface="Times New Roman" panose="02020603050405020304" pitchFamily="18" charset="0"/>
                <a:cs typeface="Times New Roman" panose="02020603050405020304" pitchFamily="18" charset="0"/>
              </a:rPr>
              <a:t> soy la </a:t>
            </a:r>
            <a:r>
              <a:rPr lang="en-US" sz="2400" dirty="0" err="1">
                <a:latin typeface="Times New Roman" panose="02020603050405020304" pitchFamily="18" charset="0"/>
                <a:cs typeface="Times New Roman" panose="02020603050405020304" pitchFamily="18" charset="0"/>
              </a:rPr>
              <a:t>samaritana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yo</a:t>
            </a:r>
            <a:r>
              <a:rPr lang="en-US" sz="2400" dirty="0">
                <a:latin typeface="Times New Roman" panose="02020603050405020304" pitchFamily="18" charset="0"/>
                <a:cs typeface="Times New Roman" panose="02020603050405020304" pitchFamily="18" charset="0"/>
              </a:rPr>
              <a:t> soy </a:t>
            </a:r>
            <a:r>
              <a:rPr lang="en-US" sz="2400" dirty="0" err="1">
                <a:latin typeface="Times New Roman" panose="02020603050405020304" pitchFamily="18" charset="0"/>
                <a:cs typeface="Times New Roman" panose="02020603050405020304" pitchFamily="18" charset="0"/>
              </a:rPr>
              <a:t>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ciego</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de </a:t>
            </a:r>
            <a:r>
              <a:rPr lang="en-US" sz="2400" dirty="0" err="1">
                <a:latin typeface="Times New Roman" panose="02020603050405020304" pitchFamily="18" charset="0"/>
                <a:cs typeface="Times New Roman" panose="02020603050405020304" pitchFamily="18" charset="0"/>
              </a:rPr>
              <a:t>nacimiento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826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1455</Words>
  <Application>Microsoft Office PowerPoint</Application>
  <PresentationFormat>Panorámica</PresentationFormat>
  <Paragraphs>97</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Felix Titling</vt:lpstr>
      <vt:lpstr>Times New Roman</vt:lpstr>
      <vt:lpstr>Tema de Office</vt:lpstr>
      <vt:lpstr>DESIDERIO DESIDERAVI</vt:lpstr>
      <vt:lpstr>“Cuánto he deseado celebrar esta Pascua con ustedes, antes de padecer”   Lc 22, 15</vt:lpstr>
      <vt:lpstr>CARTA APOSTÓLICA DEL  SANTO PADRE FRANCISCO ACERCA DE  LA FORMACIÓN LITÚRGICA DEL PUEBLO DE DIOS             29 de junio de 2022</vt:lpstr>
      <vt:lpstr>mOTIVACIÓN</vt:lpstr>
      <vt:lpstr>Vocación universal a la eucaristía</vt:lpstr>
      <vt:lpstr>ES UN DON PARA  LA IGLESIA</vt:lpstr>
      <vt:lpstr>SÍ, ES TAMBIÉN ADORACIÓN, PERO SOBRE TODO  UNA MISIÓN…</vt:lpstr>
      <vt:lpstr>No es una escenificación</vt:lpstr>
      <vt:lpstr>En la Liturgia cada uno  de nosotros encarnamos a  los personajes del evangelio</vt:lpstr>
      <vt:lpstr>En  el bautismo</vt:lpstr>
      <vt:lpstr>“Esta si es carne de mi carne y hueso de mis huesos” Gen 2, 23</vt:lpstr>
      <vt:lpstr>SAULO  ¿POR QUÉ  ME PERSIGUES?</vt:lpstr>
      <vt:lpstr>NOSOTROS TAMBIÉN SOMO SU CUERPO</vt:lpstr>
      <vt:lpstr>LAS DOS TENTACIONES ACTUALES</vt:lpstr>
      <vt:lpstr>LA LITURGIA ES EL ANTÍDOTO  CONTRA ESTOS VENENOS</vt:lpstr>
      <vt:lpstr>LA LITURGIA NO ES UN PREMIO,  ES UN REGALO QUE SE RECIBE  Y SE DA EN GRATUIDAD</vt:lpstr>
      <vt:lpstr>San Paulo VI y San Juan Pablo II</vt:lpstr>
      <vt:lpstr>Necesidad de  la formación litúrgica  de TODO EL PUEBLO DE DIOS  fuera del ámbito académico</vt:lpstr>
      <vt:lpstr>EL CELEBRANTE LITÚRGICO  SIEMPRE ES TODO EL PUEBLO DE DIOS</vt:lpstr>
      <vt:lpstr>ANTES SE DECÍA: OÍR MISA ENTERA TODOS LOS DOMINGO…  LUEGO SE DIJO: HAY QUE PARTICIPAR DE LA MISA…  HOY DEBEMOS DECIR: TENEMOS QUE CELEBRAR LA EUCARISTÍA…</vt:lpstr>
      <vt:lpstr>EN CUANTO A  LA FORMACIÓN DE LOS CLÉRIGOS</vt:lpstr>
      <vt:lpstr>LA CELEBRACIÓN LITÚRGICA EVANGELIZA</vt:lpstr>
      <vt:lpstr>LA FINALIDAD DE  LA LITURGIA ES…</vt:lpstr>
      <vt:lpstr>la liturgia da gloria a dios</vt:lpstr>
      <vt:lpstr>         San ireneo</vt:lpstr>
      <vt:lpstr> romano guardini</vt:lpstr>
      <vt:lpstr>SAN FRANCISCO</vt:lpstr>
      <vt:lpstr>El símbolo no se razona</vt:lpstr>
      <vt:lpstr>Ars celebrandi</vt:lpstr>
      <vt:lpstr>Los ritos y los símbolos</vt:lpstr>
      <vt:lpstr>El silencio en la liturgia</vt:lpstr>
      <vt:lpstr>Cuidado con el protagonismo</vt:lpstr>
      <vt:lpstr>¿QUIÉN PRESIDE LOS SACRAMENTOS?</vt:lpstr>
      <vt:lpstr>CONCLUSIÓN</vt:lpstr>
      <vt:lpstr>Secretariado de Pastoral Litúrgica de  la Arquidiócesis de Monterrey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“Cuánto he deseado celebrar esta Pascua con ustedes, antes de padecer”   Lc 22, 15</dc:title>
  <dc:creator>Jorge Rodríguez Moya</dc:creator>
  <cp:lastModifiedBy>Jorge Rodríguez Moya</cp:lastModifiedBy>
  <cp:revision>2</cp:revision>
  <dcterms:created xsi:type="dcterms:W3CDTF">2022-07-02T15:26:36Z</dcterms:created>
  <dcterms:modified xsi:type="dcterms:W3CDTF">2022-07-14T19:55:39Z</dcterms:modified>
</cp:coreProperties>
</file>